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6" r:id="rId7"/>
    <p:sldId id="263" r:id="rId8"/>
    <p:sldId id="257" r:id="rId9"/>
    <p:sldId id="258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9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75" d="100"/>
          <a:sy n="75" d="100"/>
        </p:scale>
        <p:origin x="753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B9A95-5235-412E-B431-82CABBA21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DC197-48DD-4909-ACBC-622E67646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ADD9E-4999-4697-9726-DAFA3BC22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BE3B-9C82-4741-9CD3-088FDCEFBDE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81A0F-7C7C-4AC4-9582-EFE848725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85C8-2296-49F3-A7C9-99EECE1C3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4410-ABAD-4B87-92AB-B66BE2B1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EE681-CF95-458F-B8FD-C14204F3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8861E-4CE2-47DA-9B1B-B3BBBAB02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6431F-891F-4953-A752-2B13697C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BE3B-9C82-4741-9CD3-088FDCEFBDE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64CD8-BD3E-422E-A71E-B5465820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1F15A-DA91-4C86-84C8-6AA4CC21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4410-ABAD-4B87-92AB-B66BE2B1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6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DB4DE-287A-47E6-A22B-3C9EBBD58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DB4B5-D9FF-4CBA-A354-E3EFB53C8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9AC4B-A820-405F-9B41-3C7D23BE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BE3B-9C82-4741-9CD3-088FDCEFBDE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6DFE5-BD0F-4094-81B6-F44C436F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CDBEF-82BE-40D5-9DAB-51F64B07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4410-ABAD-4B87-92AB-B66BE2B1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9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7564-A65F-447C-8EB2-1DCBE448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A0ED5-3FFF-428A-AF05-A3CA30F58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33029-323A-43F5-A845-E82FE5D1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BE3B-9C82-4741-9CD3-088FDCEFBDE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A1F98-18E9-405D-9AAA-76009C29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90733-E6E8-4493-A2D4-4D00276F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4410-ABAD-4B87-92AB-B66BE2B1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2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F7F30-0835-43C7-8FC5-F0964D63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C57F8-7636-4AB4-AA21-7FD57966E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77B34-DBD9-469F-A9DD-A5930DA17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BE3B-9C82-4741-9CD3-088FDCEFBDE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9562D-C6AB-486E-9F24-BACE20D7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E93EB-1B6E-467F-9A66-CDBCEFD3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4410-ABAD-4B87-92AB-B66BE2B1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88364-C8E8-47AE-B03A-89EE5798F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7085F-A728-40F0-973F-9C38653DF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39746-AA7A-44AD-B6F1-A721181BA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71613-96D3-40A7-A15E-7480468A3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BE3B-9C82-4741-9CD3-088FDCEFBDE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27393-1DEB-48CE-98B0-07ED2C57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971C1-373F-490C-8CA2-A357DC31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4410-ABAD-4B87-92AB-B66BE2B1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2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8E79-0A6B-4E07-A628-73584E4C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752C7-5B0A-4E5E-972F-56EDDA6BA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06039-5F50-4532-81D1-0CAB2C207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07BC1-9F43-4656-AF2F-3C501E180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5B945-03C9-49CC-A90F-EBAA3E395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690214-9044-408E-8005-7BB8A97B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BE3B-9C82-4741-9CD3-088FDCEFBDE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8B060E-6DA5-4925-936C-FA100660A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7A6362-1E92-449F-A14B-AF38037D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4410-ABAD-4B87-92AB-B66BE2B1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6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190E-6A28-4DCC-94BC-EBB770D1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758747-469E-42B0-9896-3F66756B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BE3B-9C82-4741-9CD3-088FDCEFBDE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70C06-E0B9-46D7-BED2-B78E45CA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E6B9D-24A6-482C-9A61-7C99EFAC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4410-ABAD-4B87-92AB-B66BE2B1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2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57D225-9BC1-4F44-B049-E6FD55B0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BE3B-9C82-4741-9CD3-088FDCEFBDE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C200D-14CE-427E-B3C0-BA278C2E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B1461-83A1-4F16-9B6C-782C1400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4410-ABAD-4B87-92AB-B66BE2B1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0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74B33-0C65-4A8F-B83C-9F1C86518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918DE-BC75-4E85-AE67-0C1E41AA1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7AA39-0F70-4B2B-96B3-8873FEF9C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954AD-3EED-439E-9C3A-C83963B90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BE3B-9C82-4741-9CD3-088FDCEFBDE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5453B-8EEA-4CB7-97E4-ED0A11E4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42CD3-33FB-4E3A-9A7E-D6F88992B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4410-ABAD-4B87-92AB-B66BE2B1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2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6288-B47B-4566-9E57-5EFE525E4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0EBE1-82A4-4D85-8181-3CAEE076D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8DD3F-979E-4E38-8242-3B23DE701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08E86-CC43-410A-9232-7B247A96F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BE3B-9C82-4741-9CD3-088FDCEFBDE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D1544-F320-4DA4-9FAD-32F89D8C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8758C-7086-42A7-ADEA-2AE4A4EB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4410-ABAD-4B87-92AB-B66BE2B1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0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AD2BE-EDEE-48FF-A852-F1557DB70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2BEB0-2FD1-481C-B59A-DD7A4795C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B8A49-2502-4225-A44E-B76BB592F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2BE3B-9C82-4741-9CD3-088FDCEFBDE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48A4F-B2D1-4E6C-9882-190E67EDF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D4086-8519-4041-98C1-B1837D386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F4410-ABAD-4B87-92AB-B66BE2B1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6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A967865-BCCC-433A-9A93-CEA5DE09BD1E}"/>
              </a:ext>
            </a:extLst>
          </p:cNvPr>
          <p:cNvSpPr/>
          <p:nvPr/>
        </p:nvSpPr>
        <p:spPr>
          <a:xfrm rot="5400000">
            <a:off x="1428107" y="1101903"/>
            <a:ext cx="1238037" cy="1304819"/>
          </a:xfrm>
          <a:custGeom>
            <a:avLst/>
            <a:gdLst>
              <a:gd name="connsiteX0" fmla="*/ 0 w 1238037"/>
              <a:gd name="connsiteY0" fmla="*/ 1168686 h 1304819"/>
              <a:gd name="connsiteX1" fmla="*/ 0 w 1238037"/>
              <a:gd name="connsiteY1" fmla="*/ 765426 h 1304819"/>
              <a:gd name="connsiteX2" fmla="*/ 52989 w 1238037"/>
              <a:gd name="connsiteY2" fmla="*/ 756545 h 1304819"/>
              <a:gd name="connsiteX3" fmla="*/ 136133 w 1238037"/>
              <a:gd name="connsiteY3" fmla="*/ 652410 h 1304819"/>
              <a:gd name="connsiteX4" fmla="*/ 52989 w 1238037"/>
              <a:gd name="connsiteY4" fmla="*/ 548275 h 1304819"/>
              <a:gd name="connsiteX5" fmla="*/ 1 w 1238037"/>
              <a:gd name="connsiteY5" fmla="*/ 539394 h 1304819"/>
              <a:gd name="connsiteX6" fmla="*/ 1 w 1238037"/>
              <a:gd name="connsiteY6" fmla="*/ 136132 h 1304819"/>
              <a:gd name="connsiteX7" fmla="*/ 506003 w 1238037"/>
              <a:gd name="connsiteY7" fmla="*/ 136132 h 1304819"/>
              <a:gd name="connsiteX8" fmla="*/ 514884 w 1238037"/>
              <a:gd name="connsiteY8" fmla="*/ 83144 h 1304819"/>
              <a:gd name="connsiteX9" fmla="*/ 619019 w 1238037"/>
              <a:gd name="connsiteY9" fmla="*/ 0 h 1304819"/>
              <a:gd name="connsiteX10" fmla="*/ 723153 w 1238037"/>
              <a:gd name="connsiteY10" fmla="*/ 83144 h 1304819"/>
              <a:gd name="connsiteX11" fmla="*/ 732034 w 1238037"/>
              <a:gd name="connsiteY11" fmla="*/ 136132 h 1304819"/>
              <a:gd name="connsiteX12" fmla="*/ 1238037 w 1238037"/>
              <a:gd name="connsiteY12" fmla="*/ 136132 h 1304819"/>
              <a:gd name="connsiteX13" fmla="*/ 1238037 w 1238037"/>
              <a:gd name="connsiteY13" fmla="*/ 539394 h 1304819"/>
              <a:gd name="connsiteX14" fmla="*/ 1238036 w 1238037"/>
              <a:gd name="connsiteY14" fmla="*/ 539394 h 1304819"/>
              <a:gd name="connsiteX15" fmla="*/ 1101903 w 1238037"/>
              <a:gd name="connsiteY15" fmla="*/ 652410 h 1304819"/>
              <a:gd name="connsiteX16" fmla="*/ 1238036 w 1238037"/>
              <a:gd name="connsiteY16" fmla="*/ 765426 h 1304819"/>
              <a:gd name="connsiteX17" fmla="*/ 1238037 w 1238037"/>
              <a:gd name="connsiteY17" fmla="*/ 765426 h 1304819"/>
              <a:gd name="connsiteX18" fmla="*/ 1238037 w 1238037"/>
              <a:gd name="connsiteY18" fmla="*/ 1168686 h 1304819"/>
              <a:gd name="connsiteX19" fmla="*/ 732036 w 1238037"/>
              <a:gd name="connsiteY19" fmla="*/ 1168686 h 1304819"/>
              <a:gd name="connsiteX20" fmla="*/ 619020 w 1238037"/>
              <a:gd name="connsiteY20" fmla="*/ 1304819 h 1304819"/>
              <a:gd name="connsiteX21" fmla="*/ 506004 w 1238037"/>
              <a:gd name="connsiteY21" fmla="*/ 1168686 h 130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8037" h="1304819">
                <a:moveTo>
                  <a:pt x="0" y="1168686"/>
                </a:moveTo>
                <a:lnTo>
                  <a:pt x="0" y="765426"/>
                </a:lnTo>
                <a:lnTo>
                  <a:pt x="52989" y="756545"/>
                </a:lnTo>
                <a:cubicBezTo>
                  <a:pt x="101849" y="739388"/>
                  <a:pt x="136133" y="699223"/>
                  <a:pt x="136133" y="652410"/>
                </a:cubicBezTo>
                <a:cubicBezTo>
                  <a:pt x="136133" y="605597"/>
                  <a:pt x="101849" y="565432"/>
                  <a:pt x="52989" y="548275"/>
                </a:cubicBezTo>
                <a:lnTo>
                  <a:pt x="1" y="539394"/>
                </a:lnTo>
                <a:lnTo>
                  <a:pt x="1" y="136132"/>
                </a:lnTo>
                <a:lnTo>
                  <a:pt x="506003" y="136132"/>
                </a:lnTo>
                <a:lnTo>
                  <a:pt x="514884" y="83144"/>
                </a:lnTo>
                <a:cubicBezTo>
                  <a:pt x="532041" y="34284"/>
                  <a:pt x="572206" y="0"/>
                  <a:pt x="619019" y="0"/>
                </a:cubicBezTo>
                <a:cubicBezTo>
                  <a:pt x="665831" y="0"/>
                  <a:pt x="705996" y="34284"/>
                  <a:pt x="723153" y="83144"/>
                </a:cubicBezTo>
                <a:lnTo>
                  <a:pt x="732034" y="136132"/>
                </a:lnTo>
                <a:lnTo>
                  <a:pt x="1238037" y="136132"/>
                </a:lnTo>
                <a:lnTo>
                  <a:pt x="1238037" y="539394"/>
                </a:lnTo>
                <a:lnTo>
                  <a:pt x="1238036" y="539394"/>
                </a:lnTo>
                <a:cubicBezTo>
                  <a:pt x="1162852" y="539394"/>
                  <a:pt x="1101903" y="589993"/>
                  <a:pt x="1101903" y="652410"/>
                </a:cubicBezTo>
                <a:cubicBezTo>
                  <a:pt x="1101903" y="714827"/>
                  <a:pt x="1162852" y="765426"/>
                  <a:pt x="1238036" y="765426"/>
                </a:cubicBezTo>
                <a:lnTo>
                  <a:pt x="1238037" y="765426"/>
                </a:lnTo>
                <a:lnTo>
                  <a:pt x="1238037" y="1168686"/>
                </a:lnTo>
                <a:lnTo>
                  <a:pt x="732036" y="1168686"/>
                </a:lnTo>
                <a:cubicBezTo>
                  <a:pt x="732036" y="1243870"/>
                  <a:pt x="681437" y="1304819"/>
                  <a:pt x="619020" y="1304819"/>
                </a:cubicBezTo>
                <a:cubicBezTo>
                  <a:pt x="556603" y="1304819"/>
                  <a:pt x="506004" y="1243870"/>
                  <a:pt x="506004" y="11686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2E66FA5-2E59-468A-B66F-F90024E57009}"/>
              </a:ext>
            </a:extLst>
          </p:cNvPr>
          <p:cNvSpPr/>
          <p:nvPr/>
        </p:nvSpPr>
        <p:spPr>
          <a:xfrm>
            <a:off x="2610919" y="999161"/>
            <a:ext cx="1032553" cy="1510302"/>
          </a:xfrm>
          <a:custGeom>
            <a:avLst/>
            <a:gdLst>
              <a:gd name="connsiteX0" fmla="*/ 516276 w 1032553"/>
              <a:gd name="connsiteY0" fmla="*/ 0 h 1510302"/>
              <a:gd name="connsiteX1" fmla="*/ 629292 w 1032553"/>
              <a:gd name="connsiteY1" fmla="*/ 136133 h 1510302"/>
              <a:gd name="connsiteX2" fmla="*/ 1032553 w 1032553"/>
              <a:gd name="connsiteY2" fmla="*/ 136133 h 1510302"/>
              <a:gd name="connsiteX3" fmla="*/ 1032553 w 1032553"/>
              <a:gd name="connsiteY3" fmla="*/ 642136 h 1510302"/>
              <a:gd name="connsiteX4" fmla="*/ 896420 w 1032553"/>
              <a:gd name="connsiteY4" fmla="*/ 755152 h 1510302"/>
              <a:gd name="connsiteX5" fmla="*/ 1032553 w 1032553"/>
              <a:gd name="connsiteY5" fmla="*/ 868168 h 1510302"/>
              <a:gd name="connsiteX6" fmla="*/ 1032553 w 1032553"/>
              <a:gd name="connsiteY6" fmla="*/ 1374169 h 1510302"/>
              <a:gd name="connsiteX7" fmla="*/ 629292 w 1032553"/>
              <a:gd name="connsiteY7" fmla="*/ 1374169 h 1510302"/>
              <a:gd name="connsiteX8" fmla="*/ 516276 w 1032553"/>
              <a:gd name="connsiteY8" fmla="*/ 1510302 h 1510302"/>
              <a:gd name="connsiteX9" fmla="*/ 403260 w 1032553"/>
              <a:gd name="connsiteY9" fmla="*/ 1374169 h 1510302"/>
              <a:gd name="connsiteX10" fmla="*/ 0 w 1032553"/>
              <a:gd name="connsiteY10" fmla="*/ 1374169 h 1510302"/>
              <a:gd name="connsiteX11" fmla="*/ 0 w 1032553"/>
              <a:gd name="connsiteY11" fmla="*/ 868168 h 1510302"/>
              <a:gd name="connsiteX12" fmla="*/ 52989 w 1032553"/>
              <a:gd name="connsiteY12" fmla="*/ 859287 h 1510302"/>
              <a:gd name="connsiteX13" fmla="*/ 136133 w 1032553"/>
              <a:gd name="connsiteY13" fmla="*/ 755153 h 1510302"/>
              <a:gd name="connsiteX14" fmla="*/ 52989 w 1032553"/>
              <a:gd name="connsiteY14" fmla="*/ 651018 h 1510302"/>
              <a:gd name="connsiteX15" fmla="*/ 0 w 1032553"/>
              <a:gd name="connsiteY15" fmla="*/ 642137 h 1510302"/>
              <a:gd name="connsiteX16" fmla="*/ 0 w 1032553"/>
              <a:gd name="connsiteY16" fmla="*/ 136133 h 1510302"/>
              <a:gd name="connsiteX17" fmla="*/ 403260 w 1032553"/>
              <a:gd name="connsiteY17" fmla="*/ 136133 h 1510302"/>
              <a:gd name="connsiteX18" fmla="*/ 516276 w 1032553"/>
              <a:gd name="connsiteY18" fmla="*/ 0 h 151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32553" h="1510302">
                <a:moveTo>
                  <a:pt x="516276" y="0"/>
                </a:moveTo>
                <a:cubicBezTo>
                  <a:pt x="578693" y="0"/>
                  <a:pt x="629292" y="60949"/>
                  <a:pt x="629292" y="136133"/>
                </a:cubicBezTo>
                <a:lnTo>
                  <a:pt x="1032553" y="136133"/>
                </a:lnTo>
                <a:lnTo>
                  <a:pt x="1032553" y="642136"/>
                </a:lnTo>
                <a:cubicBezTo>
                  <a:pt x="957369" y="642136"/>
                  <a:pt x="896420" y="692735"/>
                  <a:pt x="896420" y="755152"/>
                </a:cubicBezTo>
                <a:cubicBezTo>
                  <a:pt x="896420" y="817569"/>
                  <a:pt x="957369" y="868168"/>
                  <a:pt x="1032553" y="868168"/>
                </a:cubicBezTo>
                <a:lnTo>
                  <a:pt x="1032553" y="1374169"/>
                </a:lnTo>
                <a:lnTo>
                  <a:pt x="629292" y="1374169"/>
                </a:lnTo>
                <a:cubicBezTo>
                  <a:pt x="629292" y="1449353"/>
                  <a:pt x="578693" y="1510302"/>
                  <a:pt x="516276" y="1510302"/>
                </a:cubicBezTo>
                <a:cubicBezTo>
                  <a:pt x="453859" y="1510302"/>
                  <a:pt x="403260" y="1449353"/>
                  <a:pt x="403260" y="1374169"/>
                </a:cubicBezTo>
                <a:lnTo>
                  <a:pt x="0" y="1374169"/>
                </a:lnTo>
                <a:lnTo>
                  <a:pt x="0" y="868168"/>
                </a:lnTo>
                <a:lnTo>
                  <a:pt x="52989" y="859287"/>
                </a:lnTo>
                <a:cubicBezTo>
                  <a:pt x="101849" y="842130"/>
                  <a:pt x="136133" y="801965"/>
                  <a:pt x="136133" y="755153"/>
                </a:cubicBezTo>
                <a:cubicBezTo>
                  <a:pt x="136133" y="708340"/>
                  <a:pt x="101849" y="668175"/>
                  <a:pt x="52989" y="651018"/>
                </a:cubicBezTo>
                <a:lnTo>
                  <a:pt x="0" y="642137"/>
                </a:lnTo>
                <a:lnTo>
                  <a:pt x="0" y="136133"/>
                </a:lnTo>
                <a:lnTo>
                  <a:pt x="403260" y="136133"/>
                </a:lnTo>
                <a:cubicBezTo>
                  <a:pt x="403260" y="60949"/>
                  <a:pt x="453859" y="0"/>
                  <a:pt x="5162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C57534-EDF0-4766-AA62-AB5D5D7908A4}"/>
              </a:ext>
            </a:extLst>
          </p:cNvPr>
          <p:cNvSpPr/>
          <p:nvPr/>
        </p:nvSpPr>
        <p:spPr>
          <a:xfrm rot="5400000">
            <a:off x="3588247" y="1101903"/>
            <a:ext cx="1238037" cy="1304819"/>
          </a:xfrm>
          <a:custGeom>
            <a:avLst/>
            <a:gdLst>
              <a:gd name="connsiteX0" fmla="*/ 0 w 1238037"/>
              <a:gd name="connsiteY0" fmla="*/ 1168686 h 1304819"/>
              <a:gd name="connsiteX1" fmla="*/ 0 w 1238037"/>
              <a:gd name="connsiteY1" fmla="*/ 765426 h 1304819"/>
              <a:gd name="connsiteX2" fmla="*/ 52989 w 1238037"/>
              <a:gd name="connsiteY2" fmla="*/ 756545 h 1304819"/>
              <a:gd name="connsiteX3" fmla="*/ 136133 w 1238037"/>
              <a:gd name="connsiteY3" fmla="*/ 652410 h 1304819"/>
              <a:gd name="connsiteX4" fmla="*/ 52989 w 1238037"/>
              <a:gd name="connsiteY4" fmla="*/ 548275 h 1304819"/>
              <a:gd name="connsiteX5" fmla="*/ 1 w 1238037"/>
              <a:gd name="connsiteY5" fmla="*/ 539394 h 1304819"/>
              <a:gd name="connsiteX6" fmla="*/ 1 w 1238037"/>
              <a:gd name="connsiteY6" fmla="*/ 136132 h 1304819"/>
              <a:gd name="connsiteX7" fmla="*/ 506003 w 1238037"/>
              <a:gd name="connsiteY7" fmla="*/ 136132 h 1304819"/>
              <a:gd name="connsiteX8" fmla="*/ 514884 w 1238037"/>
              <a:gd name="connsiteY8" fmla="*/ 83144 h 1304819"/>
              <a:gd name="connsiteX9" fmla="*/ 619019 w 1238037"/>
              <a:gd name="connsiteY9" fmla="*/ 0 h 1304819"/>
              <a:gd name="connsiteX10" fmla="*/ 723153 w 1238037"/>
              <a:gd name="connsiteY10" fmla="*/ 83144 h 1304819"/>
              <a:gd name="connsiteX11" fmla="*/ 732034 w 1238037"/>
              <a:gd name="connsiteY11" fmla="*/ 136132 h 1304819"/>
              <a:gd name="connsiteX12" fmla="*/ 1238037 w 1238037"/>
              <a:gd name="connsiteY12" fmla="*/ 136132 h 1304819"/>
              <a:gd name="connsiteX13" fmla="*/ 1238037 w 1238037"/>
              <a:gd name="connsiteY13" fmla="*/ 539394 h 1304819"/>
              <a:gd name="connsiteX14" fmla="*/ 1238036 w 1238037"/>
              <a:gd name="connsiteY14" fmla="*/ 539394 h 1304819"/>
              <a:gd name="connsiteX15" fmla="*/ 1101903 w 1238037"/>
              <a:gd name="connsiteY15" fmla="*/ 652410 h 1304819"/>
              <a:gd name="connsiteX16" fmla="*/ 1238036 w 1238037"/>
              <a:gd name="connsiteY16" fmla="*/ 765426 h 1304819"/>
              <a:gd name="connsiteX17" fmla="*/ 1238037 w 1238037"/>
              <a:gd name="connsiteY17" fmla="*/ 765426 h 1304819"/>
              <a:gd name="connsiteX18" fmla="*/ 1238037 w 1238037"/>
              <a:gd name="connsiteY18" fmla="*/ 1168686 h 1304819"/>
              <a:gd name="connsiteX19" fmla="*/ 732036 w 1238037"/>
              <a:gd name="connsiteY19" fmla="*/ 1168686 h 1304819"/>
              <a:gd name="connsiteX20" fmla="*/ 619020 w 1238037"/>
              <a:gd name="connsiteY20" fmla="*/ 1304819 h 1304819"/>
              <a:gd name="connsiteX21" fmla="*/ 506004 w 1238037"/>
              <a:gd name="connsiteY21" fmla="*/ 1168686 h 130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8037" h="1304819">
                <a:moveTo>
                  <a:pt x="0" y="1168686"/>
                </a:moveTo>
                <a:lnTo>
                  <a:pt x="0" y="765426"/>
                </a:lnTo>
                <a:lnTo>
                  <a:pt x="52989" y="756545"/>
                </a:lnTo>
                <a:cubicBezTo>
                  <a:pt x="101849" y="739388"/>
                  <a:pt x="136133" y="699223"/>
                  <a:pt x="136133" y="652410"/>
                </a:cubicBezTo>
                <a:cubicBezTo>
                  <a:pt x="136133" y="605597"/>
                  <a:pt x="101849" y="565432"/>
                  <a:pt x="52989" y="548275"/>
                </a:cubicBezTo>
                <a:lnTo>
                  <a:pt x="1" y="539394"/>
                </a:lnTo>
                <a:lnTo>
                  <a:pt x="1" y="136132"/>
                </a:lnTo>
                <a:lnTo>
                  <a:pt x="506003" y="136132"/>
                </a:lnTo>
                <a:lnTo>
                  <a:pt x="514884" y="83144"/>
                </a:lnTo>
                <a:cubicBezTo>
                  <a:pt x="532041" y="34284"/>
                  <a:pt x="572206" y="0"/>
                  <a:pt x="619019" y="0"/>
                </a:cubicBezTo>
                <a:cubicBezTo>
                  <a:pt x="665831" y="0"/>
                  <a:pt x="705996" y="34284"/>
                  <a:pt x="723153" y="83144"/>
                </a:cubicBezTo>
                <a:lnTo>
                  <a:pt x="732034" y="136132"/>
                </a:lnTo>
                <a:lnTo>
                  <a:pt x="1238037" y="136132"/>
                </a:lnTo>
                <a:lnTo>
                  <a:pt x="1238037" y="539394"/>
                </a:lnTo>
                <a:lnTo>
                  <a:pt x="1238036" y="539394"/>
                </a:lnTo>
                <a:cubicBezTo>
                  <a:pt x="1162852" y="539394"/>
                  <a:pt x="1101903" y="589993"/>
                  <a:pt x="1101903" y="652410"/>
                </a:cubicBezTo>
                <a:cubicBezTo>
                  <a:pt x="1101903" y="714827"/>
                  <a:pt x="1162852" y="765426"/>
                  <a:pt x="1238036" y="765426"/>
                </a:cubicBezTo>
                <a:lnTo>
                  <a:pt x="1238037" y="765426"/>
                </a:lnTo>
                <a:lnTo>
                  <a:pt x="1238037" y="1168686"/>
                </a:lnTo>
                <a:lnTo>
                  <a:pt x="732036" y="1168686"/>
                </a:lnTo>
                <a:cubicBezTo>
                  <a:pt x="732036" y="1243870"/>
                  <a:pt x="681437" y="1304819"/>
                  <a:pt x="619020" y="1304819"/>
                </a:cubicBezTo>
                <a:cubicBezTo>
                  <a:pt x="556603" y="1304819"/>
                  <a:pt x="506004" y="1243870"/>
                  <a:pt x="506004" y="11686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B153133-E134-43DC-8535-C25180E6EFC7}"/>
              </a:ext>
            </a:extLst>
          </p:cNvPr>
          <p:cNvSpPr/>
          <p:nvPr/>
        </p:nvSpPr>
        <p:spPr>
          <a:xfrm>
            <a:off x="4775771" y="999161"/>
            <a:ext cx="1032553" cy="1510302"/>
          </a:xfrm>
          <a:custGeom>
            <a:avLst/>
            <a:gdLst>
              <a:gd name="connsiteX0" fmla="*/ 516276 w 1032553"/>
              <a:gd name="connsiteY0" fmla="*/ 0 h 1510302"/>
              <a:gd name="connsiteX1" fmla="*/ 629292 w 1032553"/>
              <a:gd name="connsiteY1" fmla="*/ 136133 h 1510302"/>
              <a:gd name="connsiteX2" fmla="*/ 1032553 w 1032553"/>
              <a:gd name="connsiteY2" fmla="*/ 136133 h 1510302"/>
              <a:gd name="connsiteX3" fmla="*/ 1032553 w 1032553"/>
              <a:gd name="connsiteY3" fmla="*/ 642136 h 1510302"/>
              <a:gd name="connsiteX4" fmla="*/ 896420 w 1032553"/>
              <a:gd name="connsiteY4" fmla="*/ 755152 h 1510302"/>
              <a:gd name="connsiteX5" fmla="*/ 1032553 w 1032553"/>
              <a:gd name="connsiteY5" fmla="*/ 868168 h 1510302"/>
              <a:gd name="connsiteX6" fmla="*/ 1032553 w 1032553"/>
              <a:gd name="connsiteY6" fmla="*/ 1374169 h 1510302"/>
              <a:gd name="connsiteX7" fmla="*/ 629292 w 1032553"/>
              <a:gd name="connsiteY7" fmla="*/ 1374169 h 1510302"/>
              <a:gd name="connsiteX8" fmla="*/ 516276 w 1032553"/>
              <a:gd name="connsiteY8" fmla="*/ 1510302 h 1510302"/>
              <a:gd name="connsiteX9" fmla="*/ 403260 w 1032553"/>
              <a:gd name="connsiteY9" fmla="*/ 1374169 h 1510302"/>
              <a:gd name="connsiteX10" fmla="*/ 0 w 1032553"/>
              <a:gd name="connsiteY10" fmla="*/ 1374169 h 1510302"/>
              <a:gd name="connsiteX11" fmla="*/ 0 w 1032553"/>
              <a:gd name="connsiteY11" fmla="*/ 868168 h 1510302"/>
              <a:gd name="connsiteX12" fmla="*/ 52989 w 1032553"/>
              <a:gd name="connsiteY12" fmla="*/ 859287 h 1510302"/>
              <a:gd name="connsiteX13" fmla="*/ 136133 w 1032553"/>
              <a:gd name="connsiteY13" fmla="*/ 755153 h 1510302"/>
              <a:gd name="connsiteX14" fmla="*/ 52989 w 1032553"/>
              <a:gd name="connsiteY14" fmla="*/ 651018 h 1510302"/>
              <a:gd name="connsiteX15" fmla="*/ 0 w 1032553"/>
              <a:gd name="connsiteY15" fmla="*/ 642137 h 1510302"/>
              <a:gd name="connsiteX16" fmla="*/ 0 w 1032553"/>
              <a:gd name="connsiteY16" fmla="*/ 136133 h 1510302"/>
              <a:gd name="connsiteX17" fmla="*/ 403260 w 1032553"/>
              <a:gd name="connsiteY17" fmla="*/ 136133 h 1510302"/>
              <a:gd name="connsiteX18" fmla="*/ 516276 w 1032553"/>
              <a:gd name="connsiteY18" fmla="*/ 0 h 151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32553" h="1510302">
                <a:moveTo>
                  <a:pt x="516276" y="0"/>
                </a:moveTo>
                <a:cubicBezTo>
                  <a:pt x="578693" y="0"/>
                  <a:pt x="629292" y="60949"/>
                  <a:pt x="629292" y="136133"/>
                </a:cubicBezTo>
                <a:lnTo>
                  <a:pt x="1032553" y="136133"/>
                </a:lnTo>
                <a:lnTo>
                  <a:pt x="1032553" y="642136"/>
                </a:lnTo>
                <a:cubicBezTo>
                  <a:pt x="957369" y="642136"/>
                  <a:pt x="896420" y="692735"/>
                  <a:pt x="896420" y="755152"/>
                </a:cubicBezTo>
                <a:cubicBezTo>
                  <a:pt x="896420" y="817569"/>
                  <a:pt x="957369" y="868168"/>
                  <a:pt x="1032553" y="868168"/>
                </a:cubicBezTo>
                <a:lnTo>
                  <a:pt x="1032553" y="1374169"/>
                </a:lnTo>
                <a:lnTo>
                  <a:pt x="629292" y="1374169"/>
                </a:lnTo>
                <a:cubicBezTo>
                  <a:pt x="629292" y="1449353"/>
                  <a:pt x="578693" y="1510302"/>
                  <a:pt x="516276" y="1510302"/>
                </a:cubicBezTo>
                <a:cubicBezTo>
                  <a:pt x="453859" y="1510302"/>
                  <a:pt x="403260" y="1449353"/>
                  <a:pt x="403260" y="1374169"/>
                </a:cubicBezTo>
                <a:lnTo>
                  <a:pt x="0" y="1374169"/>
                </a:lnTo>
                <a:lnTo>
                  <a:pt x="0" y="868168"/>
                </a:lnTo>
                <a:lnTo>
                  <a:pt x="52989" y="859287"/>
                </a:lnTo>
                <a:cubicBezTo>
                  <a:pt x="101849" y="842130"/>
                  <a:pt x="136133" y="801965"/>
                  <a:pt x="136133" y="755153"/>
                </a:cubicBezTo>
                <a:cubicBezTo>
                  <a:pt x="136133" y="708340"/>
                  <a:pt x="101849" y="668175"/>
                  <a:pt x="52989" y="651018"/>
                </a:cubicBezTo>
                <a:lnTo>
                  <a:pt x="0" y="642137"/>
                </a:lnTo>
                <a:lnTo>
                  <a:pt x="0" y="136133"/>
                </a:lnTo>
                <a:lnTo>
                  <a:pt x="403260" y="136133"/>
                </a:lnTo>
                <a:cubicBezTo>
                  <a:pt x="403260" y="60949"/>
                  <a:pt x="453859" y="0"/>
                  <a:pt x="5162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7AAEC1D-8571-48CF-9BB6-F79212C128FE}"/>
              </a:ext>
            </a:extLst>
          </p:cNvPr>
          <p:cNvSpPr/>
          <p:nvPr/>
        </p:nvSpPr>
        <p:spPr>
          <a:xfrm rot="5400000">
            <a:off x="5757811" y="1101903"/>
            <a:ext cx="1238037" cy="1304819"/>
          </a:xfrm>
          <a:custGeom>
            <a:avLst/>
            <a:gdLst>
              <a:gd name="connsiteX0" fmla="*/ 0 w 1238037"/>
              <a:gd name="connsiteY0" fmla="*/ 1168686 h 1304819"/>
              <a:gd name="connsiteX1" fmla="*/ 0 w 1238037"/>
              <a:gd name="connsiteY1" fmla="*/ 765426 h 1304819"/>
              <a:gd name="connsiteX2" fmla="*/ 52989 w 1238037"/>
              <a:gd name="connsiteY2" fmla="*/ 756545 h 1304819"/>
              <a:gd name="connsiteX3" fmla="*/ 136133 w 1238037"/>
              <a:gd name="connsiteY3" fmla="*/ 652410 h 1304819"/>
              <a:gd name="connsiteX4" fmla="*/ 52989 w 1238037"/>
              <a:gd name="connsiteY4" fmla="*/ 548275 h 1304819"/>
              <a:gd name="connsiteX5" fmla="*/ 1 w 1238037"/>
              <a:gd name="connsiteY5" fmla="*/ 539394 h 1304819"/>
              <a:gd name="connsiteX6" fmla="*/ 1 w 1238037"/>
              <a:gd name="connsiteY6" fmla="*/ 136132 h 1304819"/>
              <a:gd name="connsiteX7" fmla="*/ 506003 w 1238037"/>
              <a:gd name="connsiteY7" fmla="*/ 136132 h 1304819"/>
              <a:gd name="connsiteX8" fmla="*/ 514884 w 1238037"/>
              <a:gd name="connsiteY8" fmla="*/ 83144 h 1304819"/>
              <a:gd name="connsiteX9" fmla="*/ 619019 w 1238037"/>
              <a:gd name="connsiteY9" fmla="*/ 0 h 1304819"/>
              <a:gd name="connsiteX10" fmla="*/ 723153 w 1238037"/>
              <a:gd name="connsiteY10" fmla="*/ 83144 h 1304819"/>
              <a:gd name="connsiteX11" fmla="*/ 732034 w 1238037"/>
              <a:gd name="connsiteY11" fmla="*/ 136132 h 1304819"/>
              <a:gd name="connsiteX12" fmla="*/ 1238037 w 1238037"/>
              <a:gd name="connsiteY12" fmla="*/ 136132 h 1304819"/>
              <a:gd name="connsiteX13" fmla="*/ 1238037 w 1238037"/>
              <a:gd name="connsiteY13" fmla="*/ 539394 h 1304819"/>
              <a:gd name="connsiteX14" fmla="*/ 1238036 w 1238037"/>
              <a:gd name="connsiteY14" fmla="*/ 539394 h 1304819"/>
              <a:gd name="connsiteX15" fmla="*/ 1101903 w 1238037"/>
              <a:gd name="connsiteY15" fmla="*/ 652410 h 1304819"/>
              <a:gd name="connsiteX16" fmla="*/ 1238036 w 1238037"/>
              <a:gd name="connsiteY16" fmla="*/ 765426 h 1304819"/>
              <a:gd name="connsiteX17" fmla="*/ 1238037 w 1238037"/>
              <a:gd name="connsiteY17" fmla="*/ 765426 h 1304819"/>
              <a:gd name="connsiteX18" fmla="*/ 1238037 w 1238037"/>
              <a:gd name="connsiteY18" fmla="*/ 1168686 h 1304819"/>
              <a:gd name="connsiteX19" fmla="*/ 732036 w 1238037"/>
              <a:gd name="connsiteY19" fmla="*/ 1168686 h 1304819"/>
              <a:gd name="connsiteX20" fmla="*/ 619020 w 1238037"/>
              <a:gd name="connsiteY20" fmla="*/ 1304819 h 1304819"/>
              <a:gd name="connsiteX21" fmla="*/ 506004 w 1238037"/>
              <a:gd name="connsiteY21" fmla="*/ 1168686 h 130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8037" h="1304819">
                <a:moveTo>
                  <a:pt x="0" y="1168686"/>
                </a:moveTo>
                <a:lnTo>
                  <a:pt x="0" y="765426"/>
                </a:lnTo>
                <a:lnTo>
                  <a:pt x="52989" y="756545"/>
                </a:lnTo>
                <a:cubicBezTo>
                  <a:pt x="101849" y="739388"/>
                  <a:pt x="136133" y="699223"/>
                  <a:pt x="136133" y="652410"/>
                </a:cubicBezTo>
                <a:cubicBezTo>
                  <a:pt x="136133" y="605597"/>
                  <a:pt x="101849" y="565432"/>
                  <a:pt x="52989" y="548275"/>
                </a:cubicBezTo>
                <a:lnTo>
                  <a:pt x="1" y="539394"/>
                </a:lnTo>
                <a:lnTo>
                  <a:pt x="1" y="136132"/>
                </a:lnTo>
                <a:lnTo>
                  <a:pt x="506003" y="136132"/>
                </a:lnTo>
                <a:lnTo>
                  <a:pt x="514884" y="83144"/>
                </a:lnTo>
                <a:cubicBezTo>
                  <a:pt x="532041" y="34284"/>
                  <a:pt x="572206" y="0"/>
                  <a:pt x="619019" y="0"/>
                </a:cubicBezTo>
                <a:cubicBezTo>
                  <a:pt x="665831" y="0"/>
                  <a:pt x="705996" y="34284"/>
                  <a:pt x="723153" y="83144"/>
                </a:cubicBezTo>
                <a:lnTo>
                  <a:pt x="732034" y="136132"/>
                </a:lnTo>
                <a:lnTo>
                  <a:pt x="1238037" y="136132"/>
                </a:lnTo>
                <a:lnTo>
                  <a:pt x="1238037" y="539394"/>
                </a:lnTo>
                <a:lnTo>
                  <a:pt x="1238036" y="539394"/>
                </a:lnTo>
                <a:cubicBezTo>
                  <a:pt x="1162852" y="539394"/>
                  <a:pt x="1101903" y="589993"/>
                  <a:pt x="1101903" y="652410"/>
                </a:cubicBezTo>
                <a:cubicBezTo>
                  <a:pt x="1101903" y="714827"/>
                  <a:pt x="1162852" y="765426"/>
                  <a:pt x="1238036" y="765426"/>
                </a:cubicBezTo>
                <a:lnTo>
                  <a:pt x="1238037" y="765426"/>
                </a:lnTo>
                <a:lnTo>
                  <a:pt x="1238037" y="1168686"/>
                </a:lnTo>
                <a:lnTo>
                  <a:pt x="732036" y="1168686"/>
                </a:lnTo>
                <a:cubicBezTo>
                  <a:pt x="732036" y="1243870"/>
                  <a:pt x="681437" y="1304819"/>
                  <a:pt x="619020" y="1304819"/>
                </a:cubicBezTo>
                <a:cubicBezTo>
                  <a:pt x="556603" y="1304819"/>
                  <a:pt x="506004" y="1243870"/>
                  <a:pt x="506004" y="11686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B1BCBDB-9AB0-4C11-883A-6C3B7AB136C5}"/>
              </a:ext>
            </a:extLst>
          </p:cNvPr>
          <p:cNvSpPr/>
          <p:nvPr/>
        </p:nvSpPr>
        <p:spPr>
          <a:xfrm>
            <a:off x="6940623" y="999161"/>
            <a:ext cx="1032553" cy="1510302"/>
          </a:xfrm>
          <a:custGeom>
            <a:avLst/>
            <a:gdLst>
              <a:gd name="connsiteX0" fmla="*/ 516276 w 1032553"/>
              <a:gd name="connsiteY0" fmla="*/ 0 h 1510302"/>
              <a:gd name="connsiteX1" fmla="*/ 629292 w 1032553"/>
              <a:gd name="connsiteY1" fmla="*/ 136133 h 1510302"/>
              <a:gd name="connsiteX2" fmla="*/ 1032553 w 1032553"/>
              <a:gd name="connsiteY2" fmla="*/ 136133 h 1510302"/>
              <a:gd name="connsiteX3" fmla="*/ 1032553 w 1032553"/>
              <a:gd name="connsiteY3" fmla="*/ 642136 h 1510302"/>
              <a:gd name="connsiteX4" fmla="*/ 896420 w 1032553"/>
              <a:gd name="connsiteY4" fmla="*/ 755152 h 1510302"/>
              <a:gd name="connsiteX5" fmla="*/ 1032553 w 1032553"/>
              <a:gd name="connsiteY5" fmla="*/ 868168 h 1510302"/>
              <a:gd name="connsiteX6" fmla="*/ 1032553 w 1032553"/>
              <a:gd name="connsiteY6" fmla="*/ 1374169 h 1510302"/>
              <a:gd name="connsiteX7" fmla="*/ 629292 w 1032553"/>
              <a:gd name="connsiteY7" fmla="*/ 1374169 h 1510302"/>
              <a:gd name="connsiteX8" fmla="*/ 516276 w 1032553"/>
              <a:gd name="connsiteY8" fmla="*/ 1510302 h 1510302"/>
              <a:gd name="connsiteX9" fmla="*/ 403260 w 1032553"/>
              <a:gd name="connsiteY9" fmla="*/ 1374169 h 1510302"/>
              <a:gd name="connsiteX10" fmla="*/ 0 w 1032553"/>
              <a:gd name="connsiteY10" fmla="*/ 1374169 h 1510302"/>
              <a:gd name="connsiteX11" fmla="*/ 0 w 1032553"/>
              <a:gd name="connsiteY11" fmla="*/ 868168 h 1510302"/>
              <a:gd name="connsiteX12" fmla="*/ 52989 w 1032553"/>
              <a:gd name="connsiteY12" fmla="*/ 859287 h 1510302"/>
              <a:gd name="connsiteX13" fmla="*/ 136133 w 1032553"/>
              <a:gd name="connsiteY13" fmla="*/ 755153 h 1510302"/>
              <a:gd name="connsiteX14" fmla="*/ 52989 w 1032553"/>
              <a:gd name="connsiteY14" fmla="*/ 651018 h 1510302"/>
              <a:gd name="connsiteX15" fmla="*/ 0 w 1032553"/>
              <a:gd name="connsiteY15" fmla="*/ 642137 h 1510302"/>
              <a:gd name="connsiteX16" fmla="*/ 0 w 1032553"/>
              <a:gd name="connsiteY16" fmla="*/ 136133 h 1510302"/>
              <a:gd name="connsiteX17" fmla="*/ 403260 w 1032553"/>
              <a:gd name="connsiteY17" fmla="*/ 136133 h 1510302"/>
              <a:gd name="connsiteX18" fmla="*/ 516276 w 1032553"/>
              <a:gd name="connsiteY18" fmla="*/ 0 h 151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32553" h="1510302">
                <a:moveTo>
                  <a:pt x="516276" y="0"/>
                </a:moveTo>
                <a:cubicBezTo>
                  <a:pt x="578693" y="0"/>
                  <a:pt x="629292" y="60949"/>
                  <a:pt x="629292" y="136133"/>
                </a:cubicBezTo>
                <a:lnTo>
                  <a:pt x="1032553" y="136133"/>
                </a:lnTo>
                <a:lnTo>
                  <a:pt x="1032553" y="642136"/>
                </a:lnTo>
                <a:cubicBezTo>
                  <a:pt x="957369" y="642136"/>
                  <a:pt x="896420" y="692735"/>
                  <a:pt x="896420" y="755152"/>
                </a:cubicBezTo>
                <a:cubicBezTo>
                  <a:pt x="896420" y="817569"/>
                  <a:pt x="957369" y="868168"/>
                  <a:pt x="1032553" y="868168"/>
                </a:cubicBezTo>
                <a:lnTo>
                  <a:pt x="1032553" y="1374169"/>
                </a:lnTo>
                <a:lnTo>
                  <a:pt x="629292" y="1374169"/>
                </a:lnTo>
                <a:cubicBezTo>
                  <a:pt x="629292" y="1449353"/>
                  <a:pt x="578693" y="1510302"/>
                  <a:pt x="516276" y="1510302"/>
                </a:cubicBezTo>
                <a:cubicBezTo>
                  <a:pt x="453859" y="1510302"/>
                  <a:pt x="403260" y="1449353"/>
                  <a:pt x="403260" y="1374169"/>
                </a:cubicBezTo>
                <a:lnTo>
                  <a:pt x="0" y="1374169"/>
                </a:lnTo>
                <a:lnTo>
                  <a:pt x="0" y="868168"/>
                </a:lnTo>
                <a:lnTo>
                  <a:pt x="52989" y="859287"/>
                </a:lnTo>
                <a:cubicBezTo>
                  <a:pt x="101849" y="842130"/>
                  <a:pt x="136133" y="801965"/>
                  <a:pt x="136133" y="755153"/>
                </a:cubicBezTo>
                <a:cubicBezTo>
                  <a:pt x="136133" y="708340"/>
                  <a:pt x="101849" y="668175"/>
                  <a:pt x="52989" y="651018"/>
                </a:cubicBezTo>
                <a:lnTo>
                  <a:pt x="0" y="642137"/>
                </a:lnTo>
                <a:lnTo>
                  <a:pt x="0" y="136133"/>
                </a:lnTo>
                <a:lnTo>
                  <a:pt x="403260" y="136133"/>
                </a:lnTo>
                <a:cubicBezTo>
                  <a:pt x="403260" y="60949"/>
                  <a:pt x="453859" y="0"/>
                  <a:pt x="5162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6381BA5-C850-40F1-AEFA-EBA8906EC3B1}"/>
              </a:ext>
            </a:extLst>
          </p:cNvPr>
          <p:cNvSpPr/>
          <p:nvPr/>
        </p:nvSpPr>
        <p:spPr>
          <a:xfrm rot="4632293">
            <a:off x="8188762" y="835201"/>
            <a:ext cx="1238037" cy="1304819"/>
          </a:xfrm>
          <a:custGeom>
            <a:avLst/>
            <a:gdLst>
              <a:gd name="connsiteX0" fmla="*/ 0 w 1238037"/>
              <a:gd name="connsiteY0" fmla="*/ 1168686 h 1304819"/>
              <a:gd name="connsiteX1" fmla="*/ 0 w 1238037"/>
              <a:gd name="connsiteY1" fmla="*/ 765426 h 1304819"/>
              <a:gd name="connsiteX2" fmla="*/ 52989 w 1238037"/>
              <a:gd name="connsiteY2" fmla="*/ 756545 h 1304819"/>
              <a:gd name="connsiteX3" fmla="*/ 136133 w 1238037"/>
              <a:gd name="connsiteY3" fmla="*/ 652410 h 1304819"/>
              <a:gd name="connsiteX4" fmla="*/ 52989 w 1238037"/>
              <a:gd name="connsiteY4" fmla="*/ 548275 h 1304819"/>
              <a:gd name="connsiteX5" fmla="*/ 1 w 1238037"/>
              <a:gd name="connsiteY5" fmla="*/ 539394 h 1304819"/>
              <a:gd name="connsiteX6" fmla="*/ 1 w 1238037"/>
              <a:gd name="connsiteY6" fmla="*/ 136132 h 1304819"/>
              <a:gd name="connsiteX7" fmla="*/ 506003 w 1238037"/>
              <a:gd name="connsiteY7" fmla="*/ 136132 h 1304819"/>
              <a:gd name="connsiteX8" fmla="*/ 514884 w 1238037"/>
              <a:gd name="connsiteY8" fmla="*/ 83144 h 1304819"/>
              <a:gd name="connsiteX9" fmla="*/ 619019 w 1238037"/>
              <a:gd name="connsiteY9" fmla="*/ 0 h 1304819"/>
              <a:gd name="connsiteX10" fmla="*/ 723153 w 1238037"/>
              <a:gd name="connsiteY10" fmla="*/ 83144 h 1304819"/>
              <a:gd name="connsiteX11" fmla="*/ 732034 w 1238037"/>
              <a:gd name="connsiteY11" fmla="*/ 136132 h 1304819"/>
              <a:gd name="connsiteX12" fmla="*/ 1238037 w 1238037"/>
              <a:gd name="connsiteY12" fmla="*/ 136132 h 1304819"/>
              <a:gd name="connsiteX13" fmla="*/ 1238037 w 1238037"/>
              <a:gd name="connsiteY13" fmla="*/ 539394 h 1304819"/>
              <a:gd name="connsiteX14" fmla="*/ 1238036 w 1238037"/>
              <a:gd name="connsiteY14" fmla="*/ 539394 h 1304819"/>
              <a:gd name="connsiteX15" fmla="*/ 1101903 w 1238037"/>
              <a:gd name="connsiteY15" fmla="*/ 652410 h 1304819"/>
              <a:gd name="connsiteX16" fmla="*/ 1238036 w 1238037"/>
              <a:gd name="connsiteY16" fmla="*/ 765426 h 1304819"/>
              <a:gd name="connsiteX17" fmla="*/ 1238037 w 1238037"/>
              <a:gd name="connsiteY17" fmla="*/ 765426 h 1304819"/>
              <a:gd name="connsiteX18" fmla="*/ 1238037 w 1238037"/>
              <a:gd name="connsiteY18" fmla="*/ 1168686 h 1304819"/>
              <a:gd name="connsiteX19" fmla="*/ 732036 w 1238037"/>
              <a:gd name="connsiteY19" fmla="*/ 1168686 h 1304819"/>
              <a:gd name="connsiteX20" fmla="*/ 619020 w 1238037"/>
              <a:gd name="connsiteY20" fmla="*/ 1304819 h 1304819"/>
              <a:gd name="connsiteX21" fmla="*/ 506004 w 1238037"/>
              <a:gd name="connsiteY21" fmla="*/ 1168686 h 130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8037" h="1304819">
                <a:moveTo>
                  <a:pt x="0" y="1168686"/>
                </a:moveTo>
                <a:lnTo>
                  <a:pt x="0" y="765426"/>
                </a:lnTo>
                <a:lnTo>
                  <a:pt x="52989" y="756545"/>
                </a:lnTo>
                <a:cubicBezTo>
                  <a:pt x="101849" y="739388"/>
                  <a:pt x="136133" y="699223"/>
                  <a:pt x="136133" y="652410"/>
                </a:cubicBezTo>
                <a:cubicBezTo>
                  <a:pt x="136133" y="605597"/>
                  <a:pt x="101849" y="565432"/>
                  <a:pt x="52989" y="548275"/>
                </a:cubicBezTo>
                <a:lnTo>
                  <a:pt x="1" y="539394"/>
                </a:lnTo>
                <a:lnTo>
                  <a:pt x="1" y="136132"/>
                </a:lnTo>
                <a:lnTo>
                  <a:pt x="506003" y="136132"/>
                </a:lnTo>
                <a:lnTo>
                  <a:pt x="514884" y="83144"/>
                </a:lnTo>
                <a:cubicBezTo>
                  <a:pt x="532041" y="34284"/>
                  <a:pt x="572206" y="0"/>
                  <a:pt x="619019" y="0"/>
                </a:cubicBezTo>
                <a:cubicBezTo>
                  <a:pt x="665831" y="0"/>
                  <a:pt x="705996" y="34284"/>
                  <a:pt x="723153" y="83144"/>
                </a:cubicBezTo>
                <a:lnTo>
                  <a:pt x="732034" y="136132"/>
                </a:lnTo>
                <a:lnTo>
                  <a:pt x="1238037" y="136132"/>
                </a:lnTo>
                <a:lnTo>
                  <a:pt x="1238037" y="539394"/>
                </a:lnTo>
                <a:lnTo>
                  <a:pt x="1238036" y="539394"/>
                </a:lnTo>
                <a:cubicBezTo>
                  <a:pt x="1162852" y="539394"/>
                  <a:pt x="1101903" y="589993"/>
                  <a:pt x="1101903" y="652410"/>
                </a:cubicBezTo>
                <a:cubicBezTo>
                  <a:pt x="1101903" y="714827"/>
                  <a:pt x="1162852" y="765426"/>
                  <a:pt x="1238036" y="765426"/>
                </a:cubicBezTo>
                <a:lnTo>
                  <a:pt x="1238037" y="765426"/>
                </a:lnTo>
                <a:lnTo>
                  <a:pt x="1238037" y="1168686"/>
                </a:lnTo>
                <a:lnTo>
                  <a:pt x="732036" y="1168686"/>
                </a:lnTo>
                <a:cubicBezTo>
                  <a:pt x="732036" y="1243870"/>
                  <a:pt x="681437" y="1304819"/>
                  <a:pt x="619020" y="1304819"/>
                </a:cubicBezTo>
                <a:cubicBezTo>
                  <a:pt x="556603" y="1304819"/>
                  <a:pt x="506004" y="1243870"/>
                  <a:pt x="506004" y="1168686"/>
                </a:cubicBezTo>
                <a:close/>
              </a:path>
            </a:pathLst>
          </a:custGeom>
          <a:solidFill>
            <a:srgbClr val="EF397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54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7DB959-F73A-412B-99D9-79BB51548D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700" y="383551"/>
            <a:ext cx="8604597" cy="60908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08C7FE-CF6F-4CA3-89DF-80F80F69EDE3}"/>
              </a:ext>
            </a:extLst>
          </p:cNvPr>
          <p:cNvSpPr txBox="1"/>
          <p:nvPr/>
        </p:nvSpPr>
        <p:spPr>
          <a:xfrm>
            <a:off x="4044951" y="1985427"/>
            <a:ext cx="3219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Perpetua" panose="020B0604020202020204" pitchFamily="18" charset="0"/>
                <a:cs typeface="Kartika" panose="020B0502040204020203" pitchFamily="18" charset="0"/>
              </a:rPr>
              <a:t>J</a:t>
            </a:r>
            <a:r>
              <a:rPr lang="en-US" sz="4000" b="1" dirty="0">
                <a:latin typeface="Perpetua" panose="020B0604020202020204" pitchFamily="18" charset="0"/>
                <a:cs typeface="Kartika" panose="020B0502040204020203" pitchFamily="18" charset="0"/>
              </a:rPr>
              <a:t>essica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CCCF3-2839-4D42-AC3C-DEB2D31DAA8A}"/>
              </a:ext>
            </a:extLst>
          </p:cNvPr>
          <p:cNvSpPr txBox="1"/>
          <p:nvPr/>
        </p:nvSpPr>
        <p:spPr>
          <a:xfrm>
            <a:off x="5854699" y="2303482"/>
            <a:ext cx="50618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Perpetua" panose="02020502060401020303" pitchFamily="18" charset="0"/>
              </a:rPr>
              <a:t>N</a:t>
            </a:r>
            <a:r>
              <a:rPr lang="en-US" sz="4000" b="1" dirty="0">
                <a:latin typeface="Perpetua" panose="02020502060401020303" pitchFamily="18" charset="0"/>
              </a:rPr>
              <a:t>adolski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A50CA0-89E2-4532-9F92-4F18D7B250CF}"/>
              </a:ext>
            </a:extLst>
          </p:cNvPr>
          <p:cNvSpPr txBox="1"/>
          <p:nvPr/>
        </p:nvSpPr>
        <p:spPr>
          <a:xfrm>
            <a:off x="1166810" y="3549134"/>
            <a:ext cx="9858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Ink Free" panose="03080402000500000000" pitchFamily="66" charset="0"/>
              </a:rPr>
              <a:t>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711955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4F976C-5980-4EAD-B12A-9E1B91332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2C6108-9639-4A67-AA87-D3AB242CA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418" y="-41097"/>
            <a:ext cx="12435996" cy="7539779"/>
          </a:xfrm>
        </p:spPr>
      </p:pic>
    </p:spTree>
    <p:extLst>
      <p:ext uri="{BB962C8B-B14F-4D97-AF65-F5344CB8AC3E}">
        <p14:creationId xmlns:p14="http://schemas.microsoft.com/office/powerpoint/2010/main" val="8494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7DB959-F73A-412B-99D9-79BB51548D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1507842"/>
            <a:ext cx="3822700" cy="27059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08C7FE-CF6F-4CA3-89DF-80F80F69EDE3}"/>
              </a:ext>
            </a:extLst>
          </p:cNvPr>
          <p:cNvSpPr txBox="1"/>
          <p:nvPr/>
        </p:nvSpPr>
        <p:spPr>
          <a:xfrm>
            <a:off x="1340949" y="1587500"/>
            <a:ext cx="21515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atin typeface="Perpetua" panose="020B0604020202020204" pitchFamily="18" charset="0"/>
                <a:cs typeface="Kartika" panose="020B0502040204020203" pitchFamily="18" charset="0"/>
              </a:rPr>
              <a:t>J</a:t>
            </a:r>
            <a:r>
              <a:rPr lang="en-US" sz="4000" b="1" dirty="0">
                <a:latin typeface="Perpetua" panose="020B0604020202020204" pitchFamily="18" charset="0"/>
                <a:cs typeface="Kartika" panose="020B0502040204020203" pitchFamily="18" charset="0"/>
              </a:rPr>
              <a:t>essica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CCCF3-2839-4D42-AC3C-DEB2D31DAA8A}"/>
              </a:ext>
            </a:extLst>
          </p:cNvPr>
          <p:cNvSpPr txBox="1"/>
          <p:nvPr/>
        </p:nvSpPr>
        <p:spPr>
          <a:xfrm>
            <a:off x="3091598" y="2171700"/>
            <a:ext cx="26917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atin typeface="Perpetua" panose="02020502060401020303" pitchFamily="18" charset="0"/>
              </a:rPr>
              <a:t>N</a:t>
            </a:r>
            <a:r>
              <a:rPr lang="en-US" sz="4000" b="1" dirty="0">
                <a:latin typeface="Perpetua" panose="02020502060401020303" pitchFamily="18" charset="0"/>
              </a:rPr>
              <a:t>adolski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A50CA0-89E2-4532-9F92-4F18D7B250CF}"/>
              </a:ext>
            </a:extLst>
          </p:cNvPr>
          <p:cNvSpPr txBox="1"/>
          <p:nvPr/>
        </p:nvSpPr>
        <p:spPr>
          <a:xfrm>
            <a:off x="2124075" y="3244334"/>
            <a:ext cx="273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Ink Free" panose="03080402000500000000" pitchFamily="66" charset="0"/>
              </a:rPr>
              <a:t>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5620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7DB959-F73A-412B-99D9-79BB51548D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700" y="383551"/>
            <a:ext cx="8604597" cy="60908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08C7FE-CF6F-4CA3-89DF-80F80F69EDE3}"/>
              </a:ext>
            </a:extLst>
          </p:cNvPr>
          <p:cNvSpPr txBox="1"/>
          <p:nvPr/>
        </p:nvSpPr>
        <p:spPr>
          <a:xfrm>
            <a:off x="4044951" y="1985427"/>
            <a:ext cx="3219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Perpetua" panose="020B0604020202020204" pitchFamily="18" charset="0"/>
                <a:cs typeface="Kartika" panose="020B0502040204020203" pitchFamily="18" charset="0"/>
              </a:rPr>
              <a:t>J</a:t>
            </a:r>
            <a:r>
              <a:rPr lang="en-US" sz="4000" b="1" dirty="0">
                <a:latin typeface="Perpetua" panose="020B0604020202020204" pitchFamily="18" charset="0"/>
                <a:cs typeface="Kartika" panose="020B0502040204020203" pitchFamily="18" charset="0"/>
              </a:rPr>
              <a:t>essica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CCCF3-2839-4D42-AC3C-DEB2D31DAA8A}"/>
              </a:ext>
            </a:extLst>
          </p:cNvPr>
          <p:cNvSpPr txBox="1"/>
          <p:nvPr/>
        </p:nvSpPr>
        <p:spPr>
          <a:xfrm>
            <a:off x="5854699" y="2303482"/>
            <a:ext cx="50618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Perpetua" panose="02020502060401020303" pitchFamily="18" charset="0"/>
              </a:rPr>
              <a:t>N</a:t>
            </a:r>
            <a:r>
              <a:rPr lang="en-US" sz="4000" b="1" dirty="0">
                <a:latin typeface="Perpetua" panose="02020502060401020303" pitchFamily="18" charset="0"/>
              </a:rPr>
              <a:t>adolski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A50CA0-89E2-4532-9F92-4F18D7B250CF}"/>
              </a:ext>
            </a:extLst>
          </p:cNvPr>
          <p:cNvSpPr txBox="1"/>
          <p:nvPr/>
        </p:nvSpPr>
        <p:spPr>
          <a:xfrm>
            <a:off x="1166810" y="3549134"/>
            <a:ext cx="9858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Ink Free" panose="03080402000500000000" pitchFamily="66" charset="0"/>
              </a:rPr>
              <a:t>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148522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7DB959-F73A-412B-99D9-79BB51548D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1998621"/>
            <a:ext cx="1809750" cy="1430379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08C7FE-CF6F-4CA3-89DF-80F80F69EDE3}"/>
              </a:ext>
            </a:extLst>
          </p:cNvPr>
          <p:cNvSpPr txBox="1"/>
          <p:nvPr/>
        </p:nvSpPr>
        <p:spPr>
          <a:xfrm>
            <a:off x="3800224" y="2665664"/>
            <a:ext cx="40962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 err="1">
                <a:latin typeface="+mj-lt"/>
                <a:cs typeface="Kartika" panose="020B0502040204020203" pitchFamily="18" charset="0"/>
              </a:rPr>
              <a:t>J</a:t>
            </a:r>
            <a:r>
              <a:rPr lang="en-US" sz="3400" b="1" dirty="0" err="1">
                <a:latin typeface="+mj-lt"/>
                <a:cs typeface="Kartika" panose="020B0502040204020203" pitchFamily="18" charset="0"/>
              </a:rPr>
              <a:t>essica</a:t>
            </a:r>
            <a:r>
              <a:rPr lang="en-US" sz="7000" b="1" dirty="0" err="1">
                <a:latin typeface="+mj-lt"/>
                <a:cs typeface="Kartika" panose="020B0502040204020203" pitchFamily="18" charset="0"/>
              </a:rPr>
              <a:t>N</a:t>
            </a:r>
            <a:r>
              <a:rPr lang="en-US" sz="3400" b="1" dirty="0" err="1">
                <a:latin typeface="+mj-lt"/>
                <a:cs typeface="Kartika" panose="020B0502040204020203" pitchFamily="18" charset="0"/>
              </a:rPr>
              <a:t>adolski</a:t>
            </a:r>
            <a:endParaRPr lang="en-US" sz="3400" b="1" dirty="0">
              <a:latin typeface="+mj-lt"/>
              <a:cs typeface="Kartika" panose="020B05020402040202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A50CA0-89E2-4532-9F92-4F18D7B250CF}"/>
              </a:ext>
            </a:extLst>
          </p:cNvPr>
          <p:cNvSpPr txBox="1"/>
          <p:nvPr/>
        </p:nvSpPr>
        <p:spPr>
          <a:xfrm>
            <a:off x="919159" y="3634378"/>
            <a:ext cx="9858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Ink Free" panose="03080402000500000000" pitchFamily="66" charset="0"/>
              </a:rPr>
              <a:t>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284562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7DB959-F73A-412B-99D9-79BB51548D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950" y="686733"/>
            <a:ext cx="3790950" cy="2996268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08C7FE-CF6F-4CA3-89DF-80F80F69EDE3}"/>
              </a:ext>
            </a:extLst>
          </p:cNvPr>
          <p:cNvSpPr txBox="1"/>
          <p:nvPr/>
        </p:nvSpPr>
        <p:spPr>
          <a:xfrm>
            <a:off x="3868612" y="896081"/>
            <a:ext cx="33816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latin typeface="+mj-lt"/>
                <a:cs typeface="Kartika" panose="020B0502040204020203" pitchFamily="18" charset="0"/>
              </a:rPr>
              <a:t>J</a:t>
            </a:r>
            <a:r>
              <a:rPr lang="en-US" sz="7000" b="1" dirty="0">
                <a:latin typeface="+mj-lt"/>
                <a:cs typeface="Kartika" panose="020B0502040204020203" pitchFamily="18" charset="0"/>
              </a:rPr>
              <a:t>N</a:t>
            </a:r>
            <a:endParaRPr lang="en-US" sz="3400" b="1" dirty="0">
              <a:latin typeface="+mj-lt"/>
              <a:cs typeface="Kartika" panose="020B05020402040202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A50CA0-89E2-4532-9F92-4F18D7B250CF}"/>
              </a:ext>
            </a:extLst>
          </p:cNvPr>
          <p:cNvSpPr txBox="1"/>
          <p:nvPr/>
        </p:nvSpPr>
        <p:spPr>
          <a:xfrm>
            <a:off x="630237" y="3414467"/>
            <a:ext cx="9858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Ink Free" panose="03080402000500000000" pitchFamily="66" charset="0"/>
              </a:rPr>
              <a:t>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494202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7DB959-F73A-412B-99D9-79BB51548D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939" y="3452968"/>
            <a:ext cx="803418" cy="6350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A50CA0-89E2-4532-9F92-4F18D7B250CF}"/>
              </a:ext>
            </a:extLst>
          </p:cNvPr>
          <p:cNvSpPr txBox="1"/>
          <p:nvPr/>
        </p:nvSpPr>
        <p:spPr>
          <a:xfrm>
            <a:off x="1033461" y="3939504"/>
            <a:ext cx="98583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Ink Free" panose="03080402000500000000" pitchFamily="66" charset="0"/>
              </a:rPr>
              <a:t>Web Development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8C7FE-CF6F-4CA3-89DF-80F80F69EDE3}"/>
              </a:ext>
            </a:extLst>
          </p:cNvPr>
          <p:cNvSpPr txBox="1"/>
          <p:nvPr/>
        </p:nvSpPr>
        <p:spPr>
          <a:xfrm>
            <a:off x="4089401" y="2471901"/>
            <a:ext cx="32194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>
                <a:latin typeface="Perpetua" panose="020B0604020202020204" pitchFamily="18" charset="0"/>
                <a:cs typeface="Kartika" panose="020B0502040204020203" pitchFamily="18" charset="0"/>
              </a:rPr>
              <a:t>J</a:t>
            </a:r>
            <a:r>
              <a:rPr lang="en-US" sz="3400" b="1" dirty="0">
                <a:latin typeface="Perpetua" panose="020B0604020202020204" pitchFamily="18" charset="0"/>
                <a:cs typeface="Kartika" panose="020B0502040204020203" pitchFamily="18" charset="0"/>
              </a:rPr>
              <a:t>essica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CCCF3-2839-4D42-AC3C-DEB2D31DAA8A}"/>
              </a:ext>
            </a:extLst>
          </p:cNvPr>
          <p:cNvSpPr txBox="1"/>
          <p:nvPr/>
        </p:nvSpPr>
        <p:spPr>
          <a:xfrm>
            <a:off x="5575301" y="2620366"/>
            <a:ext cx="50618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>
                <a:latin typeface="Perpetua" panose="02020502060401020303" pitchFamily="18" charset="0"/>
              </a:rPr>
              <a:t>N</a:t>
            </a:r>
            <a:r>
              <a:rPr lang="en-US" sz="3400" b="1" dirty="0">
                <a:latin typeface="Perpetua" panose="02020502060401020303" pitchFamily="18" charset="0"/>
              </a:rPr>
              <a:t>adolski</a:t>
            </a:r>
          </a:p>
        </p:txBody>
      </p:sp>
    </p:spTree>
    <p:extLst>
      <p:ext uri="{BB962C8B-B14F-4D97-AF65-F5344CB8AC3E}">
        <p14:creationId xmlns:p14="http://schemas.microsoft.com/office/powerpoint/2010/main" val="1885087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A967865-BCCC-433A-9A93-CEA5DE09BD1E}"/>
              </a:ext>
            </a:extLst>
          </p:cNvPr>
          <p:cNvSpPr/>
          <p:nvPr/>
        </p:nvSpPr>
        <p:spPr>
          <a:xfrm rot="5400000">
            <a:off x="1428107" y="1101903"/>
            <a:ext cx="1238037" cy="1304819"/>
          </a:xfrm>
          <a:custGeom>
            <a:avLst/>
            <a:gdLst>
              <a:gd name="connsiteX0" fmla="*/ 0 w 1238037"/>
              <a:gd name="connsiteY0" fmla="*/ 1168686 h 1304819"/>
              <a:gd name="connsiteX1" fmla="*/ 0 w 1238037"/>
              <a:gd name="connsiteY1" fmla="*/ 765426 h 1304819"/>
              <a:gd name="connsiteX2" fmla="*/ 52989 w 1238037"/>
              <a:gd name="connsiteY2" fmla="*/ 756545 h 1304819"/>
              <a:gd name="connsiteX3" fmla="*/ 136133 w 1238037"/>
              <a:gd name="connsiteY3" fmla="*/ 652410 h 1304819"/>
              <a:gd name="connsiteX4" fmla="*/ 52989 w 1238037"/>
              <a:gd name="connsiteY4" fmla="*/ 548275 h 1304819"/>
              <a:gd name="connsiteX5" fmla="*/ 1 w 1238037"/>
              <a:gd name="connsiteY5" fmla="*/ 539394 h 1304819"/>
              <a:gd name="connsiteX6" fmla="*/ 1 w 1238037"/>
              <a:gd name="connsiteY6" fmla="*/ 136132 h 1304819"/>
              <a:gd name="connsiteX7" fmla="*/ 506003 w 1238037"/>
              <a:gd name="connsiteY7" fmla="*/ 136132 h 1304819"/>
              <a:gd name="connsiteX8" fmla="*/ 514884 w 1238037"/>
              <a:gd name="connsiteY8" fmla="*/ 83144 h 1304819"/>
              <a:gd name="connsiteX9" fmla="*/ 619019 w 1238037"/>
              <a:gd name="connsiteY9" fmla="*/ 0 h 1304819"/>
              <a:gd name="connsiteX10" fmla="*/ 723153 w 1238037"/>
              <a:gd name="connsiteY10" fmla="*/ 83144 h 1304819"/>
              <a:gd name="connsiteX11" fmla="*/ 732034 w 1238037"/>
              <a:gd name="connsiteY11" fmla="*/ 136132 h 1304819"/>
              <a:gd name="connsiteX12" fmla="*/ 1238037 w 1238037"/>
              <a:gd name="connsiteY12" fmla="*/ 136132 h 1304819"/>
              <a:gd name="connsiteX13" fmla="*/ 1238037 w 1238037"/>
              <a:gd name="connsiteY13" fmla="*/ 539394 h 1304819"/>
              <a:gd name="connsiteX14" fmla="*/ 1238036 w 1238037"/>
              <a:gd name="connsiteY14" fmla="*/ 539394 h 1304819"/>
              <a:gd name="connsiteX15" fmla="*/ 1101903 w 1238037"/>
              <a:gd name="connsiteY15" fmla="*/ 652410 h 1304819"/>
              <a:gd name="connsiteX16" fmla="*/ 1238036 w 1238037"/>
              <a:gd name="connsiteY16" fmla="*/ 765426 h 1304819"/>
              <a:gd name="connsiteX17" fmla="*/ 1238037 w 1238037"/>
              <a:gd name="connsiteY17" fmla="*/ 765426 h 1304819"/>
              <a:gd name="connsiteX18" fmla="*/ 1238037 w 1238037"/>
              <a:gd name="connsiteY18" fmla="*/ 1168686 h 1304819"/>
              <a:gd name="connsiteX19" fmla="*/ 732036 w 1238037"/>
              <a:gd name="connsiteY19" fmla="*/ 1168686 h 1304819"/>
              <a:gd name="connsiteX20" fmla="*/ 619020 w 1238037"/>
              <a:gd name="connsiteY20" fmla="*/ 1304819 h 1304819"/>
              <a:gd name="connsiteX21" fmla="*/ 506004 w 1238037"/>
              <a:gd name="connsiteY21" fmla="*/ 1168686 h 130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8037" h="1304819">
                <a:moveTo>
                  <a:pt x="0" y="1168686"/>
                </a:moveTo>
                <a:lnTo>
                  <a:pt x="0" y="765426"/>
                </a:lnTo>
                <a:lnTo>
                  <a:pt x="52989" y="756545"/>
                </a:lnTo>
                <a:cubicBezTo>
                  <a:pt x="101849" y="739388"/>
                  <a:pt x="136133" y="699223"/>
                  <a:pt x="136133" y="652410"/>
                </a:cubicBezTo>
                <a:cubicBezTo>
                  <a:pt x="136133" y="605597"/>
                  <a:pt x="101849" y="565432"/>
                  <a:pt x="52989" y="548275"/>
                </a:cubicBezTo>
                <a:lnTo>
                  <a:pt x="1" y="539394"/>
                </a:lnTo>
                <a:lnTo>
                  <a:pt x="1" y="136132"/>
                </a:lnTo>
                <a:lnTo>
                  <a:pt x="506003" y="136132"/>
                </a:lnTo>
                <a:lnTo>
                  <a:pt x="514884" y="83144"/>
                </a:lnTo>
                <a:cubicBezTo>
                  <a:pt x="532041" y="34284"/>
                  <a:pt x="572206" y="0"/>
                  <a:pt x="619019" y="0"/>
                </a:cubicBezTo>
                <a:cubicBezTo>
                  <a:pt x="665831" y="0"/>
                  <a:pt x="705996" y="34284"/>
                  <a:pt x="723153" y="83144"/>
                </a:cubicBezTo>
                <a:lnTo>
                  <a:pt x="732034" y="136132"/>
                </a:lnTo>
                <a:lnTo>
                  <a:pt x="1238037" y="136132"/>
                </a:lnTo>
                <a:lnTo>
                  <a:pt x="1238037" y="539394"/>
                </a:lnTo>
                <a:lnTo>
                  <a:pt x="1238036" y="539394"/>
                </a:lnTo>
                <a:cubicBezTo>
                  <a:pt x="1162852" y="539394"/>
                  <a:pt x="1101903" y="589993"/>
                  <a:pt x="1101903" y="652410"/>
                </a:cubicBezTo>
                <a:cubicBezTo>
                  <a:pt x="1101903" y="714827"/>
                  <a:pt x="1162852" y="765426"/>
                  <a:pt x="1238036" y="765426"/>
                </a:cubicBezTo>
                <a:lnTo>
                  <a:pt x="1238037" y="765426"/>
                </a:lnTo>
                <a:lnTo>
                  <a:pt x="1238037" y="1168686"/>
                </a:lnTo>
                <a:lnTo>
                  <a:pt x="732036" y="1168686"/>
                </a:lnTo>
                <a:cubicBezTo>
                  <a:pt x="732036" y="1243870"/>
                  <a:pt x="681437" y="1304819"/>
                  <a:pt x="619020" y="1304819"/>
                </a:cubicBezTo>
                <a:cubicBezTo>
                  <a:pt x="556603" y="1304819"/>
                  <a:pt x="506004" y="1243870"/>
                  <a:pt x="506004" y="11686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C57534-EDF0-4766-AA62-AB5D5D7908A4}"/>
              </a:ext>
            </a:extLst>
          </p:cNvPr>
          <p:cNvSpPr/>
          <p:nvPr/>
        </p:nvSpPr>
        <p:spPr>
          <a:xfrm rot="10800000">
            <a:off x="2645453" y="1101902"/>
            <a:ext cx="1238037" cy="1304819"/>
          </a:xfrm>
          <a:custGeom>
            <a:avLst/>
            <a:gdLst>
              <a:gd name="connsiteX0" fmla="*/ 0 w 1238037"/>
              <a:gd name="connsiteY0" fmla="*/ 1168686 h 1304819"/>
              <a:gd name="connsiteX1" fmla="*/ 0 w 1238037"/>
              <a:gd name="connsiteY1" fmla="*/ 765426 h 1304819"/>
              <a:gd name="connsiteX2" fmla="*/ 52989 w 1238037"/>
              <a:gd name="connsiteY2" fmla="*/ 756545 h 1304819"/>
              <a:gd name="connsiteX3" fmla="*/ 136133 w 1238037"/>
              <a:gd name="connsiteY3" fmla="*/ 652410 h 1304819"/>
              <a:gd name="connsiteX4" fmla="*/ 52989 w 1238037"/>
              <a:gd name="connsiteY4" fmla="*/ 548275 h 1304819"/>
              <a:gd name="connsiteX5" fmla="*/ 1 w 1238037"/>
              <a:gd name="connsiteY5" fmla="*/ 539394 h 1304819"/>
              <a:gd name="connsiteX6" fmla="*/ 1 w 1238037"/>
              <a:gd name="connsiteY6" fmla="*/ 136132 h 1304819"/>
              <a:gd name="connsiteX7" fmla="*/ 506003 w 1238037"/>
              <a:gd name="connsiteY7" fmla="*/ 136132 h 1304819"/>
              <a:gd name="connsiteX8" fmla="*/ 514884 w 1238037"/>
              <a:gd name="connsiteY8" fmla="*/ 83144 h 1304819"/>
              <a:gd name="connsiteX9" fmla="*/ 619019 w 1238037"/>
              <a:gd name="connsiteY9" fmla="*/ 0 h 1304819"/>
              <a:gd name="connsiteX10" fmla="*/ 723153 w 1238037"/>
              <a:gd name="connsiteY10" fmla="*/ 83144 h 1304819"/>
              <a:gd name="connsiteX11" fmla="*/ 732034 w 1238037"/>
              <a:gd name="connsiteY11" fmla="*/ 136132 h 1304819"/>
              <a:gd name="connsiteX12" fmla="*/ 1238037 w 1238037"/>
              <a:gd name="connsiteY12" fmla="*/ 136132 h 1304819"/>
              <a:gd name="connsiteX13" fmla="*/ 1238037 w 1238037"/>
              <a:gd name="connsiteY13" fmla="*/ 539394 h 1304819"/>
              <a:gd name="connsiteX14" fmla="*/ 1238036 w 1238037"/>
              <a:gd name="connsiteY14" fmla="*/ 539394 h 1304819"/>
              <a:gd name="connsiteX15" fmla="*/ 1101903 w 1238037"/>
              <a:gd name="connsiteY15" fmla="*/ 652410 h 1304819"/>
              <a:gd name="connsiteX16" fmla="*/ 1238036 w 1238037"/>
              <a:gd name="connsiteY16" fmla="*/ 765426 h 1304819"/>
              <a:gd name="connsiteX17" fmla="*/ 1238037 w 1238037"/>
              <a:gd name="connsiteY17" fmla="*/ 765426 h 1304819"/>
              <a:gd name="connsiteX18" fmla="*/ 1238037 w 1238037"/>
              <a:gd name="connsiteY18" fmla="*/ 1168686 h 1304819"/>
              <a:gd name="connsiteX19" fmla="*/ 732036 w 1238037"/>
              <a:gd name="connsiteY19" fmla="*/ 1168686 h 1304819"/>
              <a:gd name="connsiteX20" fmla="*/ 619020 w 1238037"/>
              <a:gd name="connsiteY20" fmla="*/ 1304819 h 1304819"/>
              <a:gd name="connsiteX21" fmla="*/ 506004 w 1238037"/>
              <a:gd name="connsiteY21" fmla="*/ 1168686 h 130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8037" h="1304819">
                <a:moveTo>
                  <a:pt x="0" y="1168686"/>
                </a:moveTo>
                <a:lnTo>
                  <a:pt x="0" y="765426"/>
                </a:lnTo>
                <a:lnTo>
                  <a:pt x="52989" y="756545"/>
                </a:lnTo>
                <a:cubicBezTo>
                  <a:pt x="101849" y="739388"/>
                  <a:pt x="136133" y="699223"/>
                  <a:pt x="136133" y="652410"/>
                </a:cubicBezTo>
                <a:cubicBezTo>
                  <a:pt x="136133" y="605597"/>
                  <a:pt x="101849" y="565432"/>
                  <a:pt x="52989" y="548275"/>
                </a:cubicBezTo>
                <a:lnTo>
                  <a:pt x="1" y="539394"/>
                </a:lnTo>
                <a:lnTo>
                  <a:pt x="1" y="136132"/>
                </a:lnTo>
                <a:lnTo>
                  <a:pt x="506003" y="136132"/>
                </a:lnTo>
                <a:lnTo>
                  <a:pt x="514884" y="83144"/>
                </a:lnTo>
                <a:cubicBezTo>
                  <a:pt x="532041" y="34284"/>
                  <a:pt x="572206" y="0"/>
                  <a:pt x="619019" y="0"/>
                </a:cubicBezTo>
                <a:cubicBezTo>
                  <a:pt x="665831" y="0"/>
                  <a:pt x="705996" y="34284"/>
                  <a:pt x="723153" y="83144"/>
                </a:cubicBezTo>
                <a:lnTo>
                  <a:pt x="732034" y="136132"/>
                </a:lnTo>
                <a:lnTo>
                  <a:pt x="1238037" y="136132"/>
                </a:lnTo>
                <a:lnTo>
                  <a:pt x="1238037" y="539394"/>
                </a:lnTo>
                <a:lnTo>
                  <a:pt x="1238036" y="539394"/>
                </a:lnTo>
                <a:cubicBezTo>
                  <a:pt x="1162852" y="539394"/>
                  <a:pt x="1101903" y="589993"/>
                  <a:pt x="1101903" y="652410"/>
                </a:cubicBezTo>
                <a:cubicBezTo>
                  <a:pt x="1101903" y="714827"/>
                  <a:pt x="1162852" y="765426"/>
                  <a:pt x="1238036" y="765426"/>
                </a:cubicBezTo>
                <a:lnTo>
                  <a:pt x="1238037" y="765426"/>
                </a:lnTo>
                <a:lnTo>
                  <a:pt x="1238037" y="1168686"/>
                </a:lnTo>
                <a:lnTo>
                  <a:pt x="732036" y="1168686"/>
                </a:lnTo>
                <a:cubicBezTo>
                  <a:pt x="732036" y="1243870"/>
                  <a:pt x="681437" y="1304819"/>
                  <a:pt x="619020" y="1304819"/>
                </a:cubicBezTo>
                <a:cubicBezTo>
                  <a:pt x="556603" y="1304819"/>
                  <a:pt x="506004" y="1243870"/>
                  <a:pt x="506004" y="11686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7AAEC1D-8571-48CF-9BB6-F79212C128FE}"/>
              </a:ext>
            </a:extLst>
          </p:cNvPr>
          <p:cNvSpPr/>
          <p:nvPr/>
        </p:nvSpPr>
        <p:spPr>
          <a:xfrm rot="5400000">
            <a:off x="3862798" y="1101903"/>
            <a:ext cx="1238037" cy="1304819"/>
          </a:xfrm>
          <a:custGeom>
            <a:avLst/>
            <a:gdLst>
              <a:gd name="connsiteX0" fmla="*/ 0 w 1238037"/>
              <a:gd name="connsiteY0" fmla="*/ 1168686 h 1304819"/>
              <a:gd name="connsiteX1" fmla="*/ 0 w 1238037"/>
              <a:gd name="connsiteY1" fmla="*/ 765426 h 1304819"/>
              <a:gd name="connsiteX2" fmla="*/ 52989 w 1238037"/>
              <a:gd name="connsiteY2" fmla="*/ 756545 h 1304819"/>
              <a:gd name="connsiteX3" fmla="*/ 136133 w 1238037"/>
              <a:gd name="connsiteY3" fmla="*/ 652410 h 1304819"/>
              <a:gd name="connsiteX4" fmla="*/ 52989 w 1238037"/>
              <a:gd name="connsiteY4" fmla="*/ 548275 h 1304819"/>
              <a:gd name="connsiteX5" fmla="*/ 1 w 1238037"/>
              <a:gd name="connsiteY5" fmla="*/ 539394 h 1304819"/>
              <a:gd name="connsiteX6" fmla="*/ 1 w 1238037"/>
              <a:gd name="connsiteY6" fmla="*/ 136132 h 1304819"/>
              <a:gd name="connsiteX7" fmla="*/ 506003 w 1238037"/>
              <a:gd name="connsiteY7" fmla="*/ 136132 h 1304819"/>
              <a:gd name="connsiteX8" fmla="*/ 514884 w 1238037"/>
              <a:gd name="connsiteY8" fmla="*/ 83144 h 1304819"/>
              <a:gd name="connsiteX9" fmla="*/ 619019 w 1238037"/>
              <a:gd name="connsiteY9" fmla="*/ 0 h 1304819"/>
              <a:gd name="connsiteX10" fmla="*/ 723153 w 1238037"/>
              <a:gd name="connsiteY10" fmla="*/ 83144 h 1304819"/>
              <a:gd name="connsiteX11" fmla="*/ 732034 w 1238037"/>
              <a:gd name="connsiteY11" fmla="*/ 136132 h 1304819"/>
              <a:gd name="connsiteX12" fmla="*/ 1238037 w 1238037"/>
              <a:gd name="connsiteY12" fmla="*/ 136132 h 1304819"/>
              <a:gd name="connsiteX13" fmla="*/ 1238037 w 1238037"/>
              <a:gd name="connsiteY13" fmla="*/ 539394 h 1304819"/>
              <a:gd name="connsiteX14" fmla="*/ 1238036 w 1238037"/>
              <a:gd name="connsiteY14" fmla="*/ 539394 h 1304819"/>
              <a:gd name="connsiteX15" fmla="*/ 1101903 w 1238037"/>
              <a:gd name="connsiteY15" fmla="*/ 652410 h 1304819"/>
              <a:gd name="connsiteX16" fmla="*/ 1238036 w 1238037"/>
              <a:gd name="connsiteY16" fmla="*/ 765426 h 1304819"/>
              <a:gd name="connsiteX17" fmla="*/ 1238037 w 1238037"/>
              <a:gd name="connsiteY17" fmla="*/ 765426 h 1304819"/>
              <a:gd name="connsiteX18" fmla="*/ 1238037 w 1238037"/>
              <a:gd name="connsiteY18" fmla="*/ 1168686 h 1304819"/>
              <a:gd name="connsiteX19" fmla="*/ 732036 w 1238037"/>
              <a:gd name="connsiteY19" fmla="*/ 1168686 h 1304819"/>
              <a:gd name="connsiteX20" fmla="*/ 619020 w 1238037"/>
              <a:gd name="connsiteY20" fmla="*/ 1304819 h 1304819"/>
              <a:gd name="connsiteX21" fmla="*/ 506004 w 1238037"/>
              <a:gd name="connsiteY21" fmla="*/ 1168686 h 130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8037" h="1304819">
                <a:moveTo>
                  <a:pt x="0" y="1168686"/>
                </a:moveTo>
                <a:lnTo>
                  <a:pt x="0" y="765426"/>
                </a:lnTo>
                <a:lnTo>
                  <a:pt x="52989" y="756545"/>
                </a:lnTo>
                <a:cubicBezTo>
                  <a:pt x="101849" y="739388"/>
                  <a:pt x="136133" y="699223"/>
                  <a:pt x="136133" y="652410"/>
                </a:cubicBezTo>
                <a:cubicBezTo>
                  <a:pt x="136133" y="605597"/>
                  <a:pt x="101849" y="565432"/>
                  <a:pt x="52989" y="548275"/>
                </a:cubicBezTo>
                <a:lnTo>
                  <a:pt x="1" y="539394"/>
                </a:lnTo>
                <a:lnTo>
                  <a:pt x="1" y="136132"/>
                </a:lnTo>
                <a:lnTo>
                  <a:pt x="506003" y="136132"/>
                </a:lnTo>
                <a:lnTo>
                  <a:pt x="514884" y="83144"/>
                </a:lnTo>
                <a:cubicBezTo>
                  <a:pt x="532041" y="34284"/>
                  <a:pt x="572206" y="0"/>
                  <a:pt x="619019" y="0"/>
                </a:cubicBezTo>
                <a:cubicBezTo>
                  <a:pt x="665831" y="0"/>
                  <a:pt x="705996" y="34284"/>
                  <a:pt x="723153" y="83144"/>
                </a:cubicBezTo>
                <a:lnTo>
                  <a:pt x="732034" y="136132"/>
                </a:lnTo>
                <a:lnTo>
                  <a:pt x="1238037" y="136132"/>
                </a:lnTo>
                <a:lnTo>
                  <a:pt x="1238037" y="539394"/>
                </a:lnTo>
                <a:lnTo>
                  <a:pt x="1238036" y="539394"/>
                </a:lnTo>
                <a:cubicBezTo>
                  <a:pt x="1162852" y="539394"/>
                  <a:pt x="1101903" y="589993"/>
                  <a:pt x="1101903" y="652410"/>
                </a:cubicBezTo>
                <a:cubicBezTo>
                  <a:pt x="1101903" y="714827"/>
                  <a:pt x="1162852" y="765426"/>
                  <a:pt x="1238036" y="765426"/>
                </a:cubicBezTo>
                <a:lnTo>
                  <a:pt x="1238037" y="765426"/>
                </a:lnTo>
                <a:lnTo>
                  <a:pt x="1238037" y="1168686"/>
                </a:lnTo>
                <a:lnTo>
                  <a:pt x="732036" y="1168686"/>
                </a:lnTo>
                <a:cubicBezTo>
                  <a:pt x="732036" y="1243870"/>
                  <a:pt x="681437" y="1304819"/>
                  <a:pt x="619020" y="1304819"/>
                </a:cubicBezTo>
                <a:cubicBezTo>
                  <a:pt x="556603" y="1304819"/>
                  <a:pt x="506004" y="1243870"/>
                  <a:pt x="506004" y="11686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2686316-9425-4BF9-A723-9ECFA02E04FD}"/>
              </a:ext>
            </a:extLst>
          </p:cNvPr>
          <p:cNvSpPr/>
          <p:nvPr/>
        </p:nvSpPr>
        <p:spPr>
          <a:xfrm rot="9908489">
            <a:off x="5272265" y="964980"/>
            <a:ext cx="1238037" cy="1304819"/>
          </a:xfrm>
          <a:custGeom>
            <a:avLst/>
            <a:gdLst>
              <a:gd name="connsiteX0" fmla="*/ 0 w 1238037"/>
              <a:gd name="connsiteY0" fmla="*/ 1168686 h 1304819"/>
              <a:gd name="connsiteX1" fmla="*/ 0 w 1238037"/>
              <a:gd name="connsiteY1" fmla="*/ 765426 h 1304819"/>
              <a:gd name="connsiteX2" fmla="*/ 52989 w 1238037"/>
              <a:gd name="connsiteY2" fmla="*/ 756545 h 1304819"/>
              <a:gd name="connsiteX3" fmla="*/ 136133 w 1238037"/>
              <a:gd name="connsiteY3" fmla="*/ 652410 h 1304819"/>
              <a:gd name="connsiteX4" fmla="*/ 52989 w 1238037"/>
              <a:gd name="connsiteY4" fmla="*/ 548275 h 1304819"/>
              <a:gd name="connsiteX5" fmla="*/ 1 w 1238037"/>
              <a:gd name="connsiteY5" fmla="*/ 539394 h 1304819"/>
              <a:gd name="connsiteX6" fmla="*/ 1 w 1238037"/>
              <a:gd name="connsiteY6" fmla="*/ 136132 h 1304819"/>
              <a:gd name="connsiteX7" fmla="*/ 506003 w 1238037"/>
              <a:gd name="connsiteY7" fmla="*/ 136132 h 1304819"/>
              <a:gd name="connsiteX8" fmla="*/ 514884 w 1238037"/>
              <a:gd name="connsiteY8" fmla="*/ 83144 h 1304819"/>
              <a:gd name="connsiteX9" fmla="*/ 619019 w 1238037"/>
              <a:gd name="connsiteY9" fmla="*/ 0 h 1304819"/>
              <a:gd name="connsiteX10" fmla="*/ 723153 w 1238037"/>
              <a:gd name="connsiteY10" fmla="*/ 83144 h 1304819"/>
              <a:gd name="connsiteX11" fmla="*/ 732034 w 1238037"/>
              <a:gd name="connsiteY11" fmla="*/ 136132 h 1304819"/>
              <a:gd name="connsiteX12" fmla="*/ 1238037 w 1238037"/>
              <a:gd name="connsiteY12" fmla="*/ 136132 h 1304819"/>
              <a:gd name="connsiteX13" fmla="*/ 1238037 w 1238037"/>
              <a:gd name="connsiteY13" fmla="*/ 539394 h 1304819"/>
              <a:gd name="connsiteX14" fmla="*/ 1238036 w 1238037"/>
              <a:gd name="connsiteY14" fmla="*/ 539394 h 1304819"/>
              <a:gd name="connsiteX15" fmla="*/ 1101903 w 1238037"/>
              <a:gd name="connsiteY15" fmla="*/ 652410 h 1304819"/>
              <a:gd name="connsiteX16" fmla="*/ 1238036 w 1238037"/>
              <a:gd name="connsiteY16" fmla="*/ 765426 h 1304819"/>
              <a:gd name="connsiteX17" fmla="*/ 1238037 w 1238037"/>
              <a:gd name="connsiteY17" fmla="*/ 765426 h 1304819"/>
              <a:gd name="connsiteX18" fmla="*/ 1238037 w 1238037"/>
              <a:gd name="connsiteY18" fmla="*/ 1168686 h 1304819"/>
              <a:gd name="connsiteX19" fmla="*/ 732036 w 1238037"/>
              <a:gd name="connsiteY19" fmla="*/ 1168686 h 1304819"/>
              <a:gd name="connsiteX20" fmla="*/ 619020 w 1238037"/>
              <a:gd name="connsiteY20" fmla="*/ 1304819 h 1304819"/>
              <a:gd name="connsiteX21" fmla="*/ 506004 w 1238037"/>
              <a:gd name="connsiteY21" fmla="*/ 1168686 h 130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8037" h="1304819">
                <a:moveTo>
                  <a:pt x="0" y="1168686"/>
                </a:moveTo>
                <a:lnTo>
                  <a:pt x="0" y="765426"/>
                </a:lnTo>
                <a:lnTo>
                  <a:pt x="52989" y="756545"/>
                </a:lnTo>
                <a:cubicBezTo>
                  <a:pt x="101849" y="739388"/>
                  <a:pt x="136133" y="699223"/>
                  <a:pt x="136133" y="652410"/>
                </a:cubicBezTo>
                <a:cubicBezTo>
                  <a:pt x="136133" y="605597"/>
                  <a:pt x="101849" y="565432"/>
                  <a:pt x="52989" y="548275"/>
                </a:cubicBezTo>
                <a:lnTo>
                  <a:pt x="1" y="539394"/>
                </a:lnTo>
                <a:lnTo>
                  <a:pt x="1" y="136132"/>
                </a:lnTo>
                <a:lnTo>
                  <a:pt x="506003" y="136132"/>
                </a:lnTo>
                <a:lnTo>
                  <a:pt x="514884" y="83144"/>
                </a:lnTo>
                <a:cubicBezTo>
                  <a:pt x="532041" y="34284"/>
                  <a:pt x="572206" y="0"/>
                  <a:pt x="619019" y="0"/>
                </a:cubicBezTo>
                <a:cubicBezTo>
                  <a:pt x="665831" y="0"/>
                  <a:pt x="705996" y="34284"/>
                  <a:pt x="723153" y="83144"/>
                </a:cubicBezTo>
                <a:lnTo>
                  <a:pt x="732034" y="136132"/>
                </a:lnTo>
                <a:lnTo>
                  <a:pt x="1238037" y="136132"/>
                </a:lnTo>
                <a:lnTo>
                  <a:pt x="1238037" y="539394"/>
                </a:lnTo>
                <a:lnTo>
                  <a:pt x="1238036" y="539394"/>
                </a:lnTo>
                <a:cubicBezTo>
                  <a:pt x="1162852" y="539394"/>
                  <a:pt x="1101903" y="589993"/>
                  <a:pt x="1101903" y="652410"/>
                </a:cubicBezTo>
                <a:cubicBezTo>
                  <a:pt x="1101903" y="714827"/>
                  <a:pt x="1162852" y="765426"/>
                  <a:pt x="1238036" y="765426"/>
                </a:cubicBezTo>
                <a:lnTo>
                  <a:pt x="1238037" y="765426"/>
                </a:lnTo>
                <a:lnTo>
                  <a:pt x="1238037" y="1168686"/>
                </a:lnTo>
                <a:lnTo>
                  <a:pt x="732036" y="1168686"/>
                </a:lnTo>
                <a:cubicBezTo>
                  <a:pt x="732036" y="1243870"/>
                  <a:pt x="681437" y="1304819"/>
                  <a:pt x="619020" y="1304819"/>
                </a:cubicBezTo>
                <a:cubicBezTo>
                  <a:pt x="556603" y="1304819"/>
                  <a:pt x="506004" y="1243870"/>
                  <a:pt x="506004" y="1168686"/>
                </a:cubicBezTo>
                <a:close/>
              </a:path>
            </a:pathLst>
          </a:custGeom>
          <a:solidFill>
            <a:srgbClr val="EF397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760B69-37A6-46D8-86D4-712EDD3F5622}"/>
              </a:ext>
            </a:extLst>
          </p:cNvPr>
          <p:cNvSpPr txBox="1"/>
          <p:nvPr/>
        </p:nvSpPr>
        <p:spPr>
          <a:xfrm>
            <a:off x="1677291" y="1532060"/>
            <a:ext cx="80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BA322-4FB0-457F-9D17-C3F6E70159FE}"/>
              </a:ext>
            </a:extLst>
          </p:cNvPr>
          <p:cNvSpPr txBox="1"/>
          <p:nvPr/>
        </p:nvSpPr>
        <p:spPr>
          <a:xfrm>
            <a:off x="2832493" y="1569645"/>
            <a:ext cx="80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C4CA65-6717-4274-A21C-5A2A7CFA76DF}"/>
              </a:ext>
            </a:extLst>
          </p:cNvPr>
          <p:cNvSpPr txBox="1"/>
          <p:nvPr/>
        </p:nvSpPr>
        <p:spPr>
          <a:xfrm>
            <a:off x="4077842" y="1532060"/>
            <a:ext cx="80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06EBDE-ACB8-4B15-BE71-8A9AF7C0633B}"/>
              </a:ext>
            </a:extLst>
          </p:cNvPr>
          <p:cNvSpPr txBox="1"/>
          <p:nvPr/>
        </p:nvSpPr>
        <p:spPr>
          <a:xfrm rot="20698745">
            <a:off x="5358989" y="1432723"/>
            <a:ext cx="107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JESSICA</a:t>
            </a:r>
          </a:p>
        </p:txBody>
      </p:sp>
    </p:spTree>
    <p:extLst>
      <p:ext uri="{BB962C8B-B14F-4D97-AF65-F5344CB8AC3E}">
        <p14:creationId xmlns:p14="http://schemas.microsoft.com/office/powerpoint/2010/main" val="4282596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A967865-BCCC-433A-9A93-CEA5DE09BD1E}"/>
              </a:ext>
            </a:extLst>
          </p:cNvPr>
          <p:cNvSpPr/>
          <p:nvPr/>
        </p:nvSpPr>
        <p:spPr>
          <a:xfrm rot="5400000">
            <a:off x="1428107" y="1127427"/>
            <a:ext cx="1238037" cy="1304819"/>
          </a:xfrm>
          <a:custGeom>
            <a:avLst/>
            <a:gdLst>
              <a:gd name="connsiteX0" fmla="*/ 0 w 1238037"/>
              <a:gd name="connsiteY0" fmla="*/ 1168686 h 1304819"/>
              <a:gd name="connsiteX1" fmla="*/ 0 w 1238037"/>
              <a:gd name="connsiteY1" fmla="*/ 765426 h 1304819"/>
              <a:gd name="connsiteX2" fmla="*/ 52989 w 1238037"/>
              <a:gd name="connsiteY2" fmla="*/ 756545 h 1304819"/>
              <a:gd name="connsiteX3" fmla="*/ 136133 w 1238037"/>
              <a:gd name="connsiteY3" fmla="*/ 652410 h 1304819"/>
              <a:gd name="connsiteX4" fmla="*/ 52989 w 1238037"/>
              <a:gd name="connsiteY4" fmla="*/ 548275 h 1304819"/>
              <a:gd name="connsiteX5" fmla="*/ 1 w 1238037"/>
              <a:gd name="connsiteY5" fmla="*/ 539394 h 1304819"/>
              <a:gd name="connsiteX6" fmla="*/ 1 w 1238037"/>
              <a:gd name="connsiteY6" fmla="*/ 136132 h 1304819"/>
              <a:gd name="connsiteX7" fmla="*/ 506003 w 1238037"/>
              <a:gd name="connsiteY7" fmla="*/ 136132 h 1304819"/>
              <a:gd name="connsiteX8" fmla="*/ 514884 w 1238037"/>
              <a:gd name="connsiteY8" fmla="*/ 83144 h 1304819"/>
              <a:gd name="connsiteX9" fmla="*/ 619019 w 1238037"/>
              <a:gd name="connsiteY9" fmla="*/ 0 h 1304819"/>
              <a:gd name="connsiteX10" fmla="*/ 723153 w 1238037"/>
              <a:gd name="connsiteY10" fmla="*/ 83144 h 1304819"/>
              <a:gd name="connsiteX11" fmla="*/ 732034 w 1238037"/>
              <a:gd name="connsiteY11" fmla="*/ 136132 h 1304819"/>
              <a:gd name="connsiteX12" fmla="*/ 1238037 w 1238037"/>
              <a:gd name="connsiteY12" fmla="*/ 136132 h 1304819"/>
              <a:gd name="connsiteX13" fmla="*/ 1238037 w 1238037"/>
              <a:gd name="connsiteY13" fmla="*/ 539394 h 1304819"/>
              <a:gd name="connsiteX14" fmla="*/ 1238036 w 1238037"/>
              <a:gd name="connsiteY14" fmla="*/ 539394 h 1304819"/>
              <a:gd name="connsiteX15" fmla="*/ 1101903 w 1238037"/>
              <a:gd name="connsiteY15" fmla="*/ 652410 h 1304819"/>
              <a:gd name="connsiteX16" fmla="*/ 1238036 w 1238037"/>
              <a:gd name="connsiteY16" fmla="*/ 765426 h 1304819"/>
              <a:gd name="connsiteX17" fmla="*/ 1238037 w 1238037"/>
              <a:gd name="connsiteY17" fmla="*/ 765426 h 1304819"/>
              <a:gd name="connsiteX18" fmla="*/ 1238037 w 1238037"/>
              <a:gd name="connsiteY18" fmla="*/ 1168686 h 1304819"/>
              <a:gd name="connsiteX19" fmla="*/ 732036 w 1238037"/>
              <a:gd name="connsiteY19" fmla="*/ 1168686 h 1304819"/>
              <a:gd name="connsiteX20" fmla="*/ 619020 w 1238037"/>
              <a:gd name="connsiteY20" fmla="*/ 1304819 h 1304819"/>
              <a:gd name="connsiteX21" fmla="*/ 506004 w 1238037"/>
              <a:gd name="connsiteY21" fmla="*/ 1168686 h 130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8037" h="1304819">
                <a:moveTo>
                  <a:pt x="0" y="1168686"/>
                </a:moveTo>
                <a:lnTo>
                  <a:pt x="0" y="765426"/>
                </a:lnTo>
                <a:lnTo>
                  <a:pt x="52989" y="756545"/>
                </a:lnTo>
                <a:cubicBezTo>
                  <a:pt x="101849" y="739388"/>
                  <a:pt x="136133" y="699223"/>
                  <a:pt x="136133" y="652410"/>
                </a:cubicBezTo>
                <a:cubicBezTo>
                  <a:pt x="136133" y="605597"/>
                  <a:pt x="101849" y="565432"/>
                  <a:pt x="52989" y="548275"/>
                </a:cubicBezTo>
                <a:lnTo>
                  <a:pt x="1" y="539394"/>
                </a:lnTo>
                <a:lnTo>
                  <a:pt x="1" y="136132"/>
                </a:lnTo>
                <a:lnTo>
                  <a:pt x="506003" y="136132"/>
                </a:lnTo>
                <a:lnTo>
                  <a:pt x="514884" y="83144"/>
                </a:lnTo>
                <a:cubicBezTo>
                  <a:pt x="532041" y="34284"/>
                  <a:pt x="572206" y="0"/>
                  <a:pt x="619019" y="0"/>
                </a:cubicBezTo>
                <a:cubicBezTo>
                  <a:pt x="665831" y="0"/>
                  <a:pt x="705996" y="34284"/>
                  <a:pt x="723153" y="83144"/>
                </a:cubicBezTo>
                <a:lnTo>
                  <a:pt x="732034" y="136132"/>
                </a:lnTo>
                <a:lnTo>
                  <a:pt x="1238037" y="136132"/>
                </a:lnTo>
                <a:lnTo>
                  <a:pt x="1238037" y="539394"/>
                </a:lnTo>
                <a:lnTo>
                  <a:pt x="1238036" y="539394"/>
                </a:lnTo>
                <a:cubicBezTo>
                  <a:pt x="1162852" y="539394"/>
                  <a:pt x="1101903" y="589993"/>
                  <a:pt x="1101903" y="652410"/>
                </a:cubicBezTo>
                <a:cubicBezTo>
                  <a:pt x="1101903" y="714827"/>
                  <a:pt x="1162852" y="765426"/>
                  <a:pt x="1238036" y="765426"/>
                </a:cubicBezTo>
                <a:lnTo>
                  <a:pt x="1238037" y="765426"/>
                </a:lnTo>
                <a:lnTo>
                  <a:pt x="1238037" y="1168686"/>
                </a:lnTo>
                <a:lnTo>
                  <a:pt x="732036" y="1168686"/>
                </a:lnTo>
                <a:cubicBezTo>
                  <a:pt x="732036" y="1243870"/>
                  <a:pt x="681437" y="1304819"/>
                  <a:pt x="619020" y="1304819"/>
                </a:cubicBezTo>
                <a:cubicBezTo>
                  <a:pt x="556603" y="1304819"/>
                  <a:pt x="506004" y="1243870"/>
                  <a:pt x="506004" y="11686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2E66FA5-2E59-468A-B66F-F90024E57009}"/>
              </a:ext>
            </a:extLst>
          </p:cNvPr>
          <p:cNvSpPr/>
          <p:nvPr/>
        </p:nvSpPr>
        <p:spPr>
          <a:xfrm>
            <a:off x="2610919" y="1024685"/>
            <a:ext cx="1032553" cy="1510302"/>
          </a:xfrm>
          <a:custGeom>
            <a:avLst/>
            <a:gdLst>
              <a:gd name="connsiteX0" fmla="*/ 516276 w 1032553"/>
              <a:gd name="connsiteY0" fmla="*/ 0 h 1510302"/>
              <a:gd name="connsiteX1" fmla="*/ 629292 w 1032553"/>
              <a:gd name="connsiteY1" fmla="*/ 136133 h 1510302"/>
              <a:gd name="connsiteX2" fmla="*/ 1032553 w 1032553"/>
              <a:gd name="connsiteY2" fmla="*/ 136133 h 1510302"/>
              <a:gd name="connsiteX3" fmla="*/ 1032553 w 1032553"/>
              <a:gd name="connsiteY3" fmla="*/ 642136 h 1510302"/>
              <a:gd name="connsiteX4" fmla="*/ 896420 w 1032553"/>
              <a:gd name="connsiteY4" fmla="*/ 755152 h 1510302"/>
              <a:gd name="connsiteX5" fmla="*/ 1032553 w 1032553"/>
              <a:gd name="connsiteY5" fmla="*/ 868168 h 1510302"/>
              <a:gd name="connsiteX6" fmla="*/ 1032553 w 1032553"/>
              <a:gd name="connsiteY6" fmla="*/ 1374169 h 1510302"/>
              <a:gd name="connsiteX7" fmla="*/ 629292 w 1032553"/>
              <a:gd name="connsiteY7" fmla="*/ 1374169 h 1510302"/>
              <a:gd name="connsiteX8" fmla="*/ 516276 w 1032553"/>
              <a:gd name="connsiteY8" fmla="*/ 1510302 h 1510302"/>
              <a:gd name="connsiteX9" fmla="*/ 403260 w 1032553"/>
              <a:gd name="connsiteY9" fmla="*/ 1374169 h 1510302"/>
              <a:gd name="connsiteX10" fmla="*/ 0 w 1032553"/>
              <a:gd name="connsiteY10" fmla="*/ 1374169 h 1510302"/>
              <a:gd name="connsiteX11" fmla="*/ 0 w 1032553"/>
              <a:gd name="connsiteY11" fmla="*/ 868168 h 1510302"/>
              <a:gd name="connsiteX12" fmla="*/ 52989 w 1032553"/>
              <a:gd name="connsiteY12" fmla="*/ 859287 h 1510302"/>
              <a:gd name="connsiteX13" fmla="*/ 136133 w 1032553"/>
              <a:gd name="connsiteY13" fmla="*/ 755153 h 1510302"/>
              <a:gd name="connsiteX14" fmla="*/ 52989 w 1032553"/>
              <a:gd name="connsiteY14" fmla="*/ 651018 h 1510302"/>
              <a:gd name="connsiteX15" fmla="*/ 0 w 1032553"/>
              <a:gd name="connsiteY15" fmla="*/ 642137 h 1510302"/>
              <a:gd name="connsiteX16" fmla="*/ 0 w 1032553"/>
              <a:gd name="connsiteY16" fmla="*/ 136133 h 1510302"/>
              <a:gd name="connsiteX17" fmla="*/ 403260 w 1032553"/>
              <a:gd name="connsiteY17" fmla="*/ 136133 h 1510302"/>
              <a:gd name="connsiteX18" fmla="*/ 516276 w 1032553"/>
              <a:gd name="connsiteY18" fmla="*/ 0 h 151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32553" h="1510302">
                <a:moveTo>
                  <a:pt x="516276" y="0"/>
                </a:moveTo>
                <a:cubicBezTo>
                  <a:pt x="578693" y="0"/>
                  <a:pt x="629292" y="60949"/>
                  <a:pt x="629292" y="136133"/>
                </a:cubicBezTo>
                <a:lnTo>
                  <a:pt x="1032553" y="136133"/>
                </a:lnTo>
                <a:lnTo>
                  <a:pt x="1032553" y="642136"/>
                </a:lnTo>
                <a:cubicBezTo>
                  <a:pt x="957369" y="642136"/>
                  <a:pt x="896420" y="692735"/>
                  <a:pt x="896420" y="755152"/>
                </a:cubicBezTo>
                <a:cubicBezTo>
                  <a:pt x="896420" y="817569"/>
                  <a:pt x="957369" y="868168"/>
                  <a:pt x="1032553" y="868168"/>
                </a:cubicBezTo>
                <a:lnTo>
                  <a:pt x="1032553" y="1374169"/>
                </a:lnTo>
                <a:lnTo>
                  <a:pt x="629292" y="1374169"/>
                </a:lnTo>
                <a:cubicBezTo>
                  <a:pt x="629292" y="1449353"/>
                  <a:pt x="578693" y="1510302"/>
                  <a:pt x="516276" y="1510302"/>
                </a:cubicBezTo>
                <a:cubicBezTo>
                  <a:pt x="453859" y="1510302"/>
                  <a:pt x="403260" y="1449353"/>
                  <a:pt x="403260" y="1374169"/>
                </a:cubicBezTo>
                <a:lnTo>
                  <a:pt x="0" y="1374169"/>
                </a:lnTo>
                <a:lnTo>
                  <a:pt x="0" y="868168"/>
                </a:lnTo>
                <a:lnTo>
                  <a:pt x="52989" y="859287"/>
                </a:lnTo>
                <a:cubicBezTo>
                  <a:pt x="101849" y="842130"/>
                  <a:pt x="136133" y="801965"/>
                  <a:pt x="136133" y="755153"/>
                </a:cubicBezTo>
                <a:cubicBezTo>
                  <a:pt x="136133" y="708340"/>
                  <a:pt x="101849" y="668175"/>
                  <a:pt x="52989" y="651018"/>
                </a:cubicBezTo>
                <a:lnTo>
                  <a:pt x="0" y="642137"/>
                </a:lnTo>
                <a:lnTo>
                  <a:pt x="0" y="136133"/>
                </a:lnTo>
                <a:lnTo>
                  <a:pt x="403260" y="136133"/>
                </a:lnTo>
                <a:cubicBezTo>
                  <a:pt x="403260" y="60949"/>
                  <a:pt x="453859" y="0"/>
                  <a:pt x="5162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C57534-EDF0-4766-AA62-AB5D5D7908A4}"/>
              </a:ext>
            </a:extLst>
          </p:cNvPr>
          <p:cNvSpPr/>
          <p:nvPr/>
        </p:nvSpPr>
        <p:spPr>
          <a:xfrm rot="5400000">
            <a:off x="3588247" y="1101903"/>
            <a:ext cx="1238037" cy="1304819"/>
          </a:xfrm>
          <a:custGeom>
            <a:avLst/>
            <a:gdLst>
              <a:gd name="connsiteX0" fmla="*/ 0 w 1238037"/>
              <a:gd name="connsiteY0" fmla="*/ 1168686 h 1304819"/>
              <a:gd name="connsiteX1" fmla="*/ 0 w 1238037"/>
              <a:gd name="connsiteY1" fmla="*/ 765426 h 1304819"/>
              <a:gd name="connsiteX2" fmla="*/ 52989 w 1238037"/>
              <a:gd name="connsiteY2" fmla="*/ 756545 h 1304819"/>
              <a:gd name="connsiteX3" fmla="*/ 136133 w 1238037"/>
              <a:gd name="connsiteY3" fmla="*/ 652410 h 1304819"/>
              <a:gd name="connsiteX4" fmla="*/ 52989 w 1238037"/>
              <a:gd name="connsiteY4" fmla="*/ 548275 h 1304819"/>
              <a:gd name="connsiteX5" fmla="*/ 1 w 1238037"/>
              <a:gd name="connsiteY5" fmla="*/ 539394 h 1304819"/>
              <a:gd name="connsiteX6" fmla="*/ 1 w 1238037"/>
              <a:gd name="connsiteY6" fmla="*/ 136132 h 1304819"/>
              <a:gd name="connsiteX7" fmla="*/ 506003 w 1238037"/>
              <a:gd name="connsiteY7" fmla="*/ 136132 h 1304819"/>
              <a:gd name="connsiteX8" fmla="*/ 514884 w 1238037"/>
              <a:gd name="connsiteY8" fmla="*/ 83144 h 1304819"/>
              <a:gd name="connsiteX9" fmla="*/ 619019 w 1238037"/>
              <a:gd name="connsiteY9" fmla="*/ 0 h 1304819"/>
              <a:gd name="connsiteX10" fmla="*/ 723153 w 1238037"/>
              <a:gd name="connsiteY10" fmla="*/ 83144 h 1304819"/>
              <a:gd name="connsiteX11" fmla="*/ 732034 w 1238037"/>
              <a:gd name="connsiteY11" fmla="*/ 136132 h 1304819"/>
              <a:gd name="connsiteX12" fmla="*/ 1238037 w 1238037"/>
              <a:gd name="connsiteY12" fmla="*/ 136132 h 1304819"/>
              <a:gd name="connsiteX13" fmla="*/ 1238037 w 1238037"/>
              <a:gd name="connsiteY13" fmla="*/ 539394 h 1304819"/>
              <a:gd name="connsiteX14" fmla="*/ 1238036 w 1238037"/>
              <a:gd name="connsiteY14" fmla="*/ 539394 h 1304819"/>
              <a:gd name="connsiteX15" fmla="*/ 1101903 w 1238037"/>
              <a:gd name="connsiteY15" fmla="*/ 652410 h 1304819"/>
              <a:gd name="connsiteX16" fmla="*/ 1238036 w 1238037"/>
              <a:gd name="connsiteY16" fmla="*/ 765426 h 1304819"/>
              <a:gd name="connsiteX17" fmla="*/ 1238037 w 1238037"/>
              <a:gd name="connsiteY17" fmla="*/ 765426 h 1304819"/>
              <a:gd name="connsiteX18" fmla="*/ 1238037 w 1238037"/>
              <a:gd name="connsiteY18" fmla="*/ 1168686 h 1304819"/>
              <a:gd name="connsiteX19" fmla="*/ 732036 w 1238037"/>
              <a:gd name="connsiteY19" fmla="*/ 1168686 h 1304819"/>
              <a:gd name="connsiteX20" fmla="*/ 619020 w 1238037"/>
              <a:gd name="connsiteY20" fmla="*/ 1304819 h 1304819"/>
              <a:gd name="connsiteX21" fmla="*/ 506004 w 1238037"/>
              <a:gd name="connsiteY21" fmla="*/ 1168686 h 130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8037" h="1304819">
                <a:moveTo>
                  <a:pt x="0" y="1168686"/>
                </a:moveTo>
                <a:lnTo>
                  <a:pt x="0" y="765426"/>
                </a:lnTo>
                <a:lnTo>
                  <a:pt x="52989" y="756545"/>
                </a:lnTo>
                <a:cubicBezTo>
                  <a:pt x="101849" y="739388"/>
                  <a:pt x="136133" y="699223"/>
                  <a:pt x="136133" y="652410"/>
                </a:cubicBezTo>
                <a:cubicBezTo>
                  <a:pt x="136133" y="605597"/>
                  <a:pt x="101849" y="565432"/>
                  <a:pt x="52989" y="548275"/>
                </a:cubicBezTo>
                <a:lnTo>
                  <a:pt x="1" y="539394"/>
                </a:lnTo>
                <a:lnTo>
                  <a:pt x="1" y="136132"/>
                </a:lnTo>
                <a:lnTo>
                  <a:pt x="506003" y="136132"/>
                </a:lnTo>
                <a:lnTo>
                  <a:pt x="514884" y="83144"/>
                </a:lnTo>
                <a:cubicBezTo>
                  <a:pt x="532041" y="34284"/>
                  <a:pt x="572206" y="0"/>
                  <a:pt x="619019" y="0"/>
                </a:cubicBezTo>
                <a:cubicBezTo>
                  <a:pt x="665831" y="0"/>
                  <a:pt x="705996" y="34284"/>
                  <a:pt x="723153" y="83144"/>
                </a:cubicBezTo>
                <a:lnTo>
                  <a:pt x="732034" y="136132"/>
                </a:lnTo>
                <a:lnTo>
                  <a:pt x="1238037" y="136132"/>
                </a:lnTo>
                <a:lnTo>
                  <a:pt x="1238037" y="539394"/>
                </a:lnTo>
                <a:lnTo>
                  <a:pt x="1238036" y="539394"/>
                </a:lnTo>
                <a:cubicBezTo>
                  <a:pt x="1162852" y="539394"/>
                  <a:pt x="1101903" y="589993"/>
                  <a:pt x="1101903" y="652410"/>
                </a:cubicBezTo>
                <a:cubicBezTo>
                  <a:pt x="1101903" y="714827"/>
                  <a:pt x="1162852" y="765426"/>
                  <a:pt x="1238036" y="765426"/>
                </a:cubicBezTo>
                <a:lnTo>
                  <a:pt x="1238037" y="765426"/>
                </a:lnTo>
                <a:lnTo>
                  <a:pt x="1238037" y="1168686"/>
                </a:lnTo>
                <a:lnTo>
                  <a:pt x="732036" y="1168686"/>
                </a:lnTo>
                <a:cubicBezTo>
                  <a:pt x="732036" y="1243870"/>
                  <a:pt x="681437" y="1304819"/>
                  <a:pt x="619020" y="1304819"/>
                </a:cubicBezTo>
                <a:cubicBezTo>
                  <a:pt x="556603" y="1304819"/>
                  <a:pt x="506004" y="1243870"/>
                  <a:pt x="506004" y="11686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B153133-E134-43DC-8535-C25180E6EFC7}"/>
              </a:ext>
            </a:extLst>
          </p:cNvPr>
          <p:cNvSpPr/>
          <p:nvPr/>
        </p:nvSpPr>
        <p:spPr>
          <a:xfrm>
            <a:off x="4775771" y="999161"/>
            <a:ext cx="1032553" cy="1510302"/>
          </a:xfrm>
          <a:custGeom>
            <a:avLst/>
            <a:gdLst>
              <a:gd name="connsiteX0" fmla="*/ 516276 w 1032553"/>
              <a:gd name="connsiteY0" fmla="*/ 0 h 1510302"/>
              <a:gd name="connsiteX1" fmla="*/ 629292 w 1032553"/>
              <a:gd name="connsiteY1" fmla="*/ 136133 h 1510302"/>
              <a:gd name="connsiteX2" fmla="*/ 1032553 w 1032553"/>
              <a:gd name="connsiteY2" fmla="*/ 136133 h 1510302"/>
              <a:gd name="connsiteX3" fmla="*/ 1032553 w 1032553"/>
              <a:gd name="connsiteY3" fmla="*/ 642136 h 1510302"/>
              <a:gd name="connsiteX4" fmla="*/ 896420 w 1032553"/>
              <a:gd name="connsiteY4" fmla="*/ 755152 h 1510302"/>
              <a:gd name="connsiteX5" fmla="*/ 1032553 w 1032553"/>
              <a:gd name="connsiteY5" fmla="*/ 868168 h 1510302"/>
              <a:gd name="connsiteX6" fmla="*/ 1032553 w 1032553"/>
              <a:gd name="connsiteY6" fmla="*/ 1374169 h 1510302"/>
              <a:gd name="connsiteX7" fmla="*/ 629292 w 1032553"/>
              <a:gd name="connsiteY7" fmla="*/ 1374169 h 1510302"/>
              <a:gd name="connsiteX8" fmla="*/ 516276 w 1032553"/>
              <a:gd name="connsiteY8" fmla="*/ 1510302 h 1510302"/>
              <a:gd name="connsiteX9" fmla="*/ 403260 w 1032553"/>
              <a:gd name="connsiteY9" fmla="*/ 1374169 h 1510302"/>
              <a:gd name="connsiteX10" fmla="*/ 0 w 1032553"/>
              <a:gd name="connsiteY10" fmla="*/ 1374169 h 1510302"/>
              <a:gd name="connsiteX11" fmla="*/ 0 w 1032553"/>
              <a:gd name="connsiteY11" fmla="*/ 868168 h 1510302"/>
              <a:gd name="connsiteX12" fmla="*/ 52989 w 1032553"/>
              <a:gd name="connsiteY12" fmla="*/ 859287 h 1510302"/>
              <a:gd name="connsiteX13" fmla="*/ 136133 w 1032553"/>
              <a:gd name="connsiteY13" fmla="*/ 755153 h 1510302"/>
              <a:gd name="connsiteX14" fmla="*/ 52989 w 1032553"/>
              <a:gd name="connsiteY14" fmla="*/ 651018 h 1510302"/>
              <a:gd name="connsiteX15" fmla="*/ 0 w 1032553"/>
              <a:gd name="connsiteY15" fmla="*/ 642137 h 1510302"/>
              <a:gd name="connsiteX16" fmla="*/ 0 w 1032553"/>
              <a:gd name="connsiteY16" fmla="*/ 136133 h 1510302"/>
              <a:gd name="connsiteX17" fmla="*/ 403260 w 1032553"/>
              <a:gd name="connsiteY17" fmla="*/ 136133 h 1510302"/>
              <a:gd name="connsiteX18" fmla="*/ 516276 w 1032553"/>
              <a:gd name="connsiteY18" fmla="*/ 0 h 151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32553" h="1510302">
                <a:moveTo>
                  <a:pt x="516276" y="0"/>
                </a:moveTo>
                <a:cubicBezTo>
                  <a:pt x="578693" y="0"/>
                  <a:pt x="629292" y="60949"/>
                  <a:pt x="629292" y="136133"/>
                </a:cubicBezTo>
                <a:lnTo>
                  <a:pt x="1032553" y="136133"/>
                </a:lnTo>
                <a:lnTo>
                  <a:pt x="1032553" y="642136"/>
                </a:lnTo>
                <a:cubicBezTo>
                  <a:pt x="957369" y="642136"/>
                  <a:pt x="896420" y="692735"/>
                  <a:pt x="896420" y="755152"/>
                </a:cubicBezTo>
                <a:cubicBezTo>
                  <a:pt x="896420" y="817569"/>
                  <a:pt x="957369" y="868168"/>
                  <a:pt x="1032553" y="868168"/>
                </a:cubicBezTo>
                <a:lnTo>
                  <a:pt x="1032553" y="1374169"/>
                </a:lnTo>
                <a:lnTo>
                  <a:pt x="629292" y="1374169"/>
                </a:lnTo>
                <a:cubicBezTo>
                  <a:pt x="629292" y="1449353"/>
                  <a:pt x="578693" y="1510302"/>
                  <a:pt x="516276" y="1510302"/>
                </a:cubicBezTo>
                <a:cubicBezTo>
                  <a:pt x="453859" y="1510302"/>
                  <a:pt x="403260" y="1449353"/>
                  <a:pt x="403260" y="1374169"/>
                </a:cubicBezTo>
                <a:lnTo>
                  <a:pt x="0" y="1374169"/>
                </a:lnTo>
                <a:lnTo>
                  <a:pt x="0" y="868168"/>
                </a:lnTo>
                <a:lnTo>
                  <a:pt x="52989" y="859287"/>
                </a:lnTo>
                <a:cubicBezTo>
                  <a:pt x="101849" y="842130"/>
                  <a:pt x="136133" y="801965"/>
                  <a:pt x="136133" y="755153"/>
                </a:cubicBezTo>
                <a:cubicBezTo>
                  <a:pt x="136133" y="708340"/>
                  <a:pt x="101849" y="668175"/>
                  <a:pt x="52989" y="651018"/>
                </a:cubicBezTo>
                <a:lnTo>
                  <a:pt x="0" y="642137"/>
                </a:lnTo>
                <a:lnTo>
                  <a:pt x="0" y="136133"/>
                </a:lnTo>
                <a:lnTo>
                  <a:pt x="403260" y="136133"/>
                </a:lnTo>
                <a:cubicBezTo>
                  <a:pt x="403260" y="60949"/>
                  <a:pt x="453859" y="0"/>
                  <a:pt x="516276" y="0"/>
                </a:cubicBezTo>
                <a:close/>
              </a:path>
            </a:pathLst>
          </a:custGeom>
          <a:solidFill>
            <a:srgbClr val="EF397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7AAEC1D-8571-48CF-9BB6-F79212C128FE}"/>
              </a:ext>
            </a:extLst>
          </p:cNvPr>
          <p:cNvSpPr/>
          <p:nvPr/>
        </p:nvSpPr>
        <p:spPr>
          <a:xfrm rot="5400000">
            <a:off x="5757811" y="1101903"/>
            <a:ext cx="1238037" cy="1304819"/>
          </a:xfrm>
          <a:custGeom>
            <a:avLst/>
            <a:gdLst>
              <a:gd name="connsiteX0" fmla="*/ 0 w 1238037"/>
              <a:gd name="connsiteY0" fmla="*/ 1168686 h 1304819"/>
              <a:gd name="connsiteX1" fmla="*/ 0 w 1238037"/>
              <a:gd name="connsiteY1" fmla="*/ 765426 h 1304819"/>
              <a:gd name="connsiteX2" fmla="*/ 52989 w 1238037"/>
              <a:gd name="connsiteY2" fmla="*/ 756545 h 1304819"/>
              <a:gd name="connsiteX3" fmla="*/ 136133 w 1238037"/>
              <a:gd name="connsiteY3" fmla="*/ 652410 h 1304819"/>
              <a:gd name="connsiteX4" fmla="*/ 52989 w 1238037"/>
              <a:gd name="connsiteY4" fmla="*/ 548275 h 1304819"/>
              <a:gd name="connsiteX5" fmla="*/ 1 w 1238037"/>
              <a:gd name="connsiteY5" fmla="*/ 539394 h 1304819"/>
              <a:gd name="connsiteX6" fmla="*/ 1 w 1238037"/>
              <a:gd name="connsiteY6" fmla="*/ 136132 h 1304819"/>
              <a:gd name="connsiteX7" fmla="*/ 506003 w 1238037"/>
              <a:gd name="connsiteY7" fmla="*/ 136132 h 1304819"/>
              <a:gd name="connsiteX8" fmla="*/ 514884 w 1238037"/>
              <a:gd name="connsiteY8" fmla="*/ 83144 h 1304819"/>
              <a:gd name="connsiteX9" fmla="*/ 619019 w 1238037"/>
              <a:gd name="connsiteY9" fmla="*/ 0 h 1304819"/>
              <a:gd name="connsiteX10" fmla="*/ 723153 w 1238037"/>
              <a:gd name="connsiteY10" fmla="*/ 83144 h 1304819"/>
              <a:gd name="connsiteX11" fmla="*/ 732034 w 1238037"/>
              <a:gd name="connsiteY11" fmla="*/ 136132 h 1304819"/>
              <a:gd name="connsiteX12" fmla="*/ 1238037 w 1238037"/>
              <a:gd name="connsiteY12" fmla="*/ 136132 h 1304819"/>
              <a:gd name="connsiteX13" fmla="*/ 1238037 w 1238037"/>
              <a:gd name="connsiteY13" fmla="*/ 539394 h 1304819"/>
              <a:gd name="connsiteX14" fmla="*/ 1238036 w 1238037"/>
              <a:gd name="connsiteY14" fmla="*/ 539394 h 1304819"/>
              <a:gd name="connsiteX15" fmla="*/ 1101903 w 1238037"/>
              <a:gd name="connsiteY15" fmla="*/ 652410 h 1304819"/>
              <a:gd name="connsiteX16" fmla="*/ 1238036 w 1238037"/>
              <a:gd name="connsiteY16" fmla="*/ 765426 h 1304819"/>
              <a:gd name="connsiteX17" fmla="*/ 1238037 w 1238037"/>
              <a:gd name="connsiteY17" fmla="*/ 765426 h 1304819"/>
              <a:gd name="connsiteX18" fmla="*/ 1238037 w 1238037"/>
              <a:gd name="connsiteY18" fmla="*/ 1168686 h 1304819"/>
              <a:gd name="connsiteX19" fmla="*/ 732036 w 1238037"/>
              <a:gd name="connsiteY19" fmla="*/ 1168686 h 1304819"/>
              <a:gd name="connsiteX20" fmla="*/ 619020 w 1238037"/>
              <a:gd name="connsiteY20" fmla="*/ 1304819 h 1304819"/>
              <a:gd name="connsiteX21" fmla="*/ 506004 w 1238037"/>
              <a:gd name="connsiteY21" fmla="*/ 1168686 h 130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8037" h="1304819">
                <a:moveTo>
                  <a:pt x="0" y="1168686"/>
                </a:moveTo>
                <a:lnTo>
                  <a:pt x="0" y="765426"/>
                </a:lnTo>
                <a:lnTo>
                  <a:pt x="52989" y="756545"/>
                </a:lnTo>
                <a:cubicBezTo>
                  <a:pt x="101849" y="739388"/>
                  <a:pt x="136133" y="699223"/>
                  <a:pt x="136133" y="652410"/>
                </a:cubicBezTo>
                <a:cubicBezTo>
                  <a:pt x="136133" y="605597"/>
                  <a:pt x="101849" y="565432"/>
                  <a:pt x="52989" y="548275"/>
                </a:cubicBezTo>
                <a:lnTo>
                  <a:pt x="1" y="539394"/>
                </a:lnTo>
                <a:lnTo>
                  <a:pt x="1" y="136132"/>
                </a:lnTo>
                <a:lnTo>
                  <a:pt x="506003" y="136132"/>
                </a:lnTo>
                <a:lnTo>
                  <a:pt x="514884" y="83144"/>
                </a:lnTo>
                <a:cubicBezTo>
                  <a:pt x="532041" y="34284"/>
                  <a:pt x="572206" y="0"/>
                  <a:pt x="619019" y="0"/>
                </a:cubicBezTo>
                <a:cubicBezTo>
                  <a:pt x="665831" y="0"/>
                  <a:pt x="705996" y="34284"/>
                  <a:pt x="723153" y="83144"/>
                </a:cubicBezTo>
                <a:lnTo>
                  <a:pt x="732034" y="136132"/>
                </a:lnTo>
                <a:lnTo>
                  <a:pt x="1238037" y="136132"/>
                </a:lnTo>
                <a:lnTo>
                  <a:pt x="1238037" y="539394"/>
                </a:lnTo>
                <a:lnTo>
                  <a:pt x="1238036" y="539394"/>
                </a:lnTo>
                <a:cubicBezTo>
                  <a:pt x="1162852" y="539394"/>
                  <a:pt x="1101903" y="589993"/>
                  <a:pt x="1101903" y="652410"/>
                </a:cubicBezTo>
                <a:cubicBezTo>
                  <a:pt x="1101903" y="714827"/>
                  <a:pt x="1162852" y="765426"/>
                  <a:pt x="1238036" y="765426"/>
                </a:cubicBezTo>
                <a:lnTo>
                  <a:pt x="1238037" y="765426"/>
                </a:lnTo>
                <a:lnTo>
                  <a:pt x="1238037" y="1168686"/>
                </a:lnTo>
                <a:lnTo>
                  <a:pt x="732036" y="1168686"/>
                </a:lnTo>
                <a:cubicBezTo>
                  <a:pt x="732036" y="1243870"/>
                  <a:pt x="681437" y="1304819"/>
                  <a:pt x="619020" y="1304819"/>
                </a:cubicBezTo>
                <a:cubicBezTo>
                  <a:pt x="556603" y="1304819"/>
                  <a:pt x="506004" y="1243870"/>
                  <a:pt x="506004" y="11686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B1BCBDB-9AB0-4C11-883A-6C3B7AB136C5}"/>
              </a:ext>
            </a:extLst>
          </p:cNvPr>
          <p:cNvSpPr/>
          <p:nvPr/>
        </p:nvSpPr>
        <p:spPr>
          <a:xfrm>
            <a:off x="6940623" y="999161"/>
            <a:ext cx="1032553" cy="1510302"/>
          </a:xfrm>
          <a:custGeom>
            <a:avLst/>
            <a:gdLst>
              <a:gd name="connsiteX0" fmla="*/ 516276 w 1032553"/>
              <a:gd name="connsiteY0" fmla="*/ 0 h 1510302"/>
              <a:gd name="connsiteX1" fmla="*/ 629292 w 1032553"/>
              <a:gd name="connsiteY1" fmla="*/ 136133 h 1510302"/>
              <a:gd name="connsiteX2" fmla="*/ 1032553 w 1032553"/>
              <a:gd name="connsiteY2" fmla="*/ 136133 h 1510302"/>
              <a:gd name="connsiteX3" fmla="*/ 1032553 w 1032553"/>
              <a:gd name="connsiteY3" fmla="*/ 642136 h 1510302"/>
              <a:gd name="connsiteX4" fmla="*/ 896420 w 1032553"/>
              <a:gd name="connsiteY4" fmla="*/ 755152 h 1510302"/>
              <a:gd name="connsiteX5" fmla="*/ 1032553 w 1032553"/>
              <a:gd name="connsiteY5" fmla="*/ 868168 h 1510302"/>
              <a:gd name="connsiteX6" fmla="*/ 1032553 w 1032553"/>
              <a:gd name="connsiteY6" fmla="*/ 1374169 h 1510302"/>
              <a:gd name="connsiteX7" fmla="*/ 629292 w 1032553"/>
              <a:gd name="connsiteY7" fmla="*/ 1374169 h 1510302"/>
              <a:gd name="connsiteX8" fmla="*/ 516276 w 1032553"/>
              <a:gd name="connsiteY8" fmla="*/ 1510302 h 1510302"/>
              <a:gd name="connsiteX9" fmla="*/ 403260 w 1032553"/>
              <a:gd name="connsiteY9" fmla="*/ 1374169 h 1510302"/>
              <a:gd name="connsiteX10" fmla="*/ 0 w 1032553"/>
              <a:gd name="connsiteY10" fmla="*/ 1374169 h 1510302"/>
              <a:gd name="connsiteX11" fmla="*/ 0 w 1032553"/>
              <a:gd name="connsiteY11" fmla="*/ 868168 h 1510302"/>
              <a:gd name="connsiteX12" fmla="*/ 52989 w 1032553"/>
              <a:gd name="connsiteY12" fmla="*/ 859287 h 1510302"/>
              <a:gd name="connsiteX13" fmla="*/ 136133 w 1032553"/>
              <a:gd name="connsiteY13" fmla="*/ 755153 h 1510302"/>
              <a:gd name="connsiteX14" fmla="*/ 52989 w 1032553"/>
              <a:gd name="connsiteY14" fmla="*/ 651018 h 1510302"/>
              <a:gd name="connsiteX15" fmla="*/ 0 w 1032553"/>
              <a:gd name="connsiteY15" fmla="*/ 642137 h 1510302"/>
              <a:gd name="connsiteX16" fmla="*/ 0 w 1032553"/>
              <a:gd name="connsiteY16" fmla="*/ 136133 h 1510302"/>
              <a:gd name="connsiteX17" fmla="*/ 403260 w 1032553"/>
              <a:gd name="connsiteY17" fmla="*/ 136133 h 1510302"/>
              <a:gd name="connsiteX18" fmla="*/ 516276 w 1032553"/>
              <a:gd name="connsiteY18" fmla="*/ 0 h 151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32553" h="1510302">
                <a:moveTo>
                  <a:pt x="516276" y="0"/>
                </a:moveTo>
                <a:cubicBezTo>
                  <a:pt x="578693" y="0"/>
                  <a:pt x="629292" y="60949"/>
                  <a:pt x="629292" y="136133"/>
                </a:cubicBezTo>
                <a:lnTo>
                  <a:pt x="1032553" y="136133"/>
                </a:lnTo>
                <a:lnTo>
                  <a:pt x="1032553" y="642136"/>
                </a:lnTo>
                <a:cubicBezTo>
                  <a:pt x="957369" y="642136"/>
                  <a:pt x="896420" y="692735"/>
                  <a:pt x="896420" y="755152"/>
                </a:cubicBezTo>
                <a:cubicBezTo>
                  <a:pt x="896420" y="817569"/>
                  <a:pt x="957369" y="868168"/>
                  <a:pt x="1032553" y="868168"/>
                </a:cubicBezTo>
                <a:lnTo>
                  <a:pt x="1032553" y="1374169"/>
                </a:lnTo>
                <a:lnTo>
                  <a:pt x="629292" y="1374169"/>
                </a:lnTo>
                <a:cubicBezTo>
                  <a:pt x="629292" y="1449353"/>
                  <a:pt x="578693" y="1510302"/>
                  <a:pt x="516276" y="1510302"/>
                </a:cubicBezTo>
                <a:cubicBezTo>
                  <a:pt x="453859" y="1510302"/>
                  <a:pt x="403260" y="1449353"/>
                  <a:pt x="403260" y="1374169"/>
                </a:cubicBezTo>
                <a:lnTo>
                  <a:pt x="0" y="1374169"/>
                </a:lnTo>
                <a:lnTo>
                  <a:pt x="0" y="868168"/>
                </a:lnTo>
                <a:lnTo>
                  <a:pt x="52989" y="859287"/>
                </a:lnTo>
                <a:cubicBezTo>
                  <a:pt x="101849" y="842130"/>
                  <a:pt x="136133" y="801965"/>
                  <a:pt x="136133" y="755153"/>
                </a:cubicBezTo>
                <a:cubicBezTo>
                  <a:pt x="136133" y="708340"/>
                  <a:pt x="101849" y="668175"/>
                  <a:pt x="52989" y="651018"/>
                </a:cubicBezTo>
                <a:lnTo>
                  <a:pt x="0" y="642137"/>
                </a:lnTo>
                <a:lnTo>
                  <a:pt x="0" y="136133"/>
                </a:lnTo>
                <a:lnTo>
                  <a:pt x="403260" y="136133"/>
                </a:lnTo>
                <a:cubicBezTo>
                  <a:pt x="403260" y="60949"/>
                  <a:pt x="453859" y="0"/>
                  <a:pt x="5162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75E6C75-039F-4E0A-852B-C16C3E18F3E9}"/>
              </a:ext>
            </a:extLst>
          </p:cNvPr>
          <p:cNvSpPr/>
          <p:nvPr/>
        </p:nvSpPr>
        <p:spPr>
          <a:xfrm rot="5400000">
            <a:off x="7927375" y="1101903"/>
            <a:ext cx="1238037" cy="1304819"/>
          </a:xfrm>
          <a:custGeom>
            <a:avLst/>
            <a:gdLst>
              <a:gd name="connsiteX0" fmla="*/ 0 w 1238037"/>
              <a:gd name="connsiteY0" fmla="*/ 1168686 h 1304819"/>
              <a:gd name="connsiteX1" fmla="*/ 0 w 1238037"/>
              <a:gd name="connsiteY1" fmla="*/ 765426 h 1304819"/>
              <a:gd name="connsiteX2" fmla="*/ 52989 w 1238037"/>
              <a:gd name="connsiteY2" fmla="*/ 756545 h 1304819"/>
              <a:gd name="connsiteX3" fmla="*/ 136133 w 1238037"/>
              <a:gd name="connsiteY3" fmla="*/ 652410 h 1304819"/>
              <a:gd name="connsiteX4" fmla="*/ 52989 w 1238037"/>
              <a:gd name="connsiteY4" fmla="*/ 548275 h 1304819"/>
              <a:gd name="connsiteX5" fmla="*/ 1 w 1238037"/>
              <a:gd name="connsiteY5" fmla="*/ 539394 h 1304819"/>
              <a:gd name="connsiteX6" fmla="*/ 1 w 1238037"/>
              <a:gd name="connsiteY6" fmla="*/ 136132 h 1304819"/>
              <a:gd name="connsiteX7" fmla="*/ 506003 w 1238037"/>
              <a:gd name="connsiteY7" fmla="*/ 136132 h 1304819"/>
              <a:gd name="connsiteX8" fmla="*/ 514884 w 1238037"/>
              <a:gd name="connsiteY8" fmla="*/ 83144 h 1304819"/>
              <a:gd name="connsiteX9" fmla="*/ 619019 w 1238037"/>
              <a:gd name="connsiteY9" fmla="*/ 0 h 1304819"/>
              <a:gd name="connsiteX10" fmla="*/ 723153 w 1238037"/>
              <a:gd name="connsiteY10" fmla="*/ 83144 h 1304819"/>
              <a:gd name="connsiteX11" fmla="*/ 732034 w 1238037"/>
              <a:gd name="connsiteY11" fmla="*/ 136132 h 1304819"/>
              <a:gd name="connsiteX12" fmla="*/ 1238037 w 1238037"/>
              <a:gd name="connsiteY12" fmla="*/ 136132 h 1304819"/>
              <a:gd name="connsiteX13" fmla="*/ 1238037 w 1238037"/>
              <a:gd name="connsiteY13" fmla="*/ 539394 h 1304819"/>
              <a:gd name="connsiteX14" fmla="*/ 1238036 w 1238037"/>
              <a:gd name="connsiteY14" fmla="*/ 539394 h 1304819"/>
              <a:gd name="connsiteX15" fmla="*/ 1101903 w 1238037"/>
              <a:gd name="connsiteY15" fmla="*/ 652410 h 1304819"/>
              <a:gd name="connsiteX16" fmla="*/ 1238036 w 1238037"/>
              <a:gd name="connsiteY16" fmla="*/ 765426 h 1304819"/>
              <a:gd name="connsiteX17" fmla="*/ 1238037 w 1238037"/>
              <a:gd name="connsiteY17" fmla="*/ 765426 h 1304819"/>
              <a:gd name="connsiteX18" fmla="*/ 1238037 w 1238037"/>
              <a:gd name="connsiteY18" fmla="*/ 1168686 h 1304819"/>
              <a:gd name="connsiteX19" fmla="*/ 732036 w 1238037"/>
              <a:gd name="connsiteY19" fmla="*/ 1168686 h 1304819"/>
              <a:gd name="connsiteX20" fmla="*/ 619020 w 1238037"/>
              <a:gd name="connsiteY20" fmla="*/ 1304819 h 1304819"/>
              <a:gd name="connsiteX21" fmla="*/ 506004 w 1238037"/>
              <a:gd name="connsiteY21" fmla="*/ 1168686 h 130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8037" h="1304819">
                <a:moveTo>
                  <a:pt x="0" y="1168686"/>
                </a:moveTo>
                <a:lnTo>
                  <a:pt x="0" y="765426"/>
                </a:lnTo>
                <a:lnTo>
                  <a:pt x="52989" y="756545"/>
                </a:lnTo>
                <a:cubicBezTo>
                  <a:pt x="101849" y="739388"/>
                  <a:pt x="136133" y="699223"/>
                  <a:pt x="136133" y="652410"/>
                </a:cubicBezTo>
                <a:cubicBezTo>
                  <a:pt x="136133" y="605597"/>
                  <a:pt x="101849" y="565432"/>
                  <a:pt x="52989" y="548275"/>
                </a:cubicBezTo>
                <a:lnTo>
                  <a:pt x="1" y="539394"/>
                </a:lnTo>
                <a:lnTo>
                  <a:pt x="1" y="136132"/>
                </a:lnTo>
                <a:lnTo>
                  <a:pt x="506003" y="136132"/>
                </a:lnTo>
                <a:lnTo>
                  <a:pt x="514884" y="83144"/>
                </a:lnTo>
                <a:cubicBezTo>
                  <a:pt x="532041" y="34284"/>
                  <a:pt x="572206" y="0"/>
                  <a:pt x="619019" y="0"/>
                </a:cubicBezTo>
                <a:cubicBezTo>
                  <a:pt x="665831" y="0"/>
                  <a:pt x="705996" y="34284"/>
                  <a:pt x="723153" y="83144"/>
                </a:cubicBezTo>
                <a:lnTo>
                  <a:pt x="732034" y="136132"/>
                </a:lnTo>
                <a:lnTo>
                  <a:pt x="1238037" y="136132"/>
                </a:lnTo>
                <a:lnTo>
                  <a:pt x="1238037" y="539394"/>
                </a:lnTo>
                <a:lnTo>
                  <a:pt x="1238036" y="539394"/>
                </a:lnTo>
                <a:cubicBezTo>
                  <a:pt x="1162852" y="539394"/>
                  <a:pt x="1101903" y="589993"/>
                  <a:pt x="1101903" y="652410"/>
                </a:cubicBezTo>
                <a:cubicBezTo>
                  <a:pt x="1101903" y="714827"/>
                  <a:pt x="1162852" y="765426"/>
                  <a:pt x="1238036" y="765426"/>
                </a:cubicBezTo>
                <a:lnTo>
                  <a:pt x="1238037" y="765426"/>
                </a:lnTo>
                <a:lnTo>
                  <a:pt x="1238037" y="1168686"/>
                </a:lnTo>
                <a:lnTo>
                  <a:pt x="732036" y="1168686"/>
                </a:lnTo>
                <a:cubicBezTo>
                  <a:pt x="732036" y="1243870"/>
                  <a:pt x="681437" y="1304819"/>
                  <a:pt x="619020" y="1304819"/>
                </a:cubicBezTo>
                <a:cubicBezTo>
                  <a:pt x="556603" y="1304819"/>
                  <a:pt x="506004" y="1243870"/>
                  <a:pt x="506004" y="11686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5CBD21-208E-4CA2-8B37-B26ADDA52318}"/>
              </a:ext>
            </a:extLst>
          </p:cNvPr>
          <p:cNvSpPr/>
          <p:nvPr/>
        </p:nvSpPr>
        <p:spPr>
          <a:xfrm>
            <a:off x="9131604" y="999161"/>
            <a:ext cx="1032553" cy="1510302"/>
          </a:xfrm>
          <a:custGeom>
            <a:avLst/>
            <a:gdLst>
              <a:gd name="connsiteX0" fmla="*/ 516276 w 1032553"/>
              <a:gd name="connsiteY0" fmla="*/ 0 h 1510302"/>
              <a:gd name="connsiteX1" fmla="*/ 629292 w 1032553"/>
              <a:gd name="connsiteY1" fmla="*/ 136133 h 1510302"/>
              <a:gd name="connsiteX2" fmla="*/ 1032553 w 1032553"/>
              <a:gd name="connsiteY2" fmla="*/ 136133 h 1510302"/>
              <a:gd name="connsiteX3" fmla="*/ 1032553 w 1032553"/>
              <a:gd name="connsiteY3" fmla="*/ 642136 h 1510302"/>
              <a:gd name="connsiteX4" fmla="*/ 896420 w 1032553"/>
              <a:gd name="connsiteY4" fmla="*/ 755152 h 1510302"/>
              <a:gd name="connsiteX5" fmla="*/ 1032553 w 1032553"/>
              <a:gd name="connsiteY5" fmla="*/ 868168 h 1510302"/>
              <a:gd name="connsiteX6" fmla="*/ 1032553 w 1032553"/>
              <a:gd name="connsiteY6" fmla="*/ 1374169 h 1510302"/>
              <a:gd name="connsiteX7" fmla="*/ 629292 w 1032553"/>
              <a:gd name="connsiteY7" fmla="*/ 1374169 h 1510302"/>
              <a:gd name="connsiteX8" fmla="*/ 516276 w 1032553"/>
              <a:gd name="connsiteY8" fmla="*/ 1510302 h 1510302"/>
              <a:gd name="connsiteX9" fmla="*/ 403260 w 1032553"/>
              <a:gd name="connsiteY9" fmla="*/ 1374169 h 1510302"/>
              <a:gd name="connsiteX10" fmla="*/ 0 w 1032553"/>
              <a:gd name="connsiteY10" fmla="*/ 1374169 h 1510302"/>
              <a:gd name="connsiteX11" fmla="*/ 0 w 1032553"/>
              <a:gd name="connsiteY11" fmla="*/ 868168 h 1510302"/>
              <a:gd name="connsiteX12" fmla="*/ 52989 w 1032553"/>
              <a:gd name="connsiteY12" fmla="*/ 859287 h 1510302"/>
              <a:gd name="connsiteX13" fmla="*/ 136133 w 1032553"/>
              <a:gd name="connsiteY13" fmla="*/ 755153 h 1510302"/>
              <a:gd name="connsiteX14" fmla="*/ 52989 w 1032553"/>
              <a:gd name="connsiteY14" fmla="*/ 651018 h 1510302"/>
              <a:gd name="connsiteX15" fmla="*/ 0 w 1032553"/>
              <a:gd name="connsiteY15" fmla="*/ 642137 h 1510302"/>
              <a:gd name="connsiteX16" fmla="*/ 0 w 1032553"/>
              <a:gd name="connsiteY16" fmla="*/ 136133 h 1510302"/>
              <a:gd name="connsiteX17" fmla="*/ 403260 w 1032553"/>
              <a:gd name="connsiteY17" fmla="*/ 136133 h 1510302"/>
              <a:gd name="connsiteX18" fmla="*/ 516276 w 1032553"/>
              <a:gd name="connsiteY18" fmla="*/ 0 h 151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32553" h="1510302">
                <a:moveTo>
                  <a:pt x="516276" y="0"/>
                </a:moveTo>
                <a:cubicBezTo>
                  <a:pt x="578693" y="0"/>
                  <a:pt x="629292" y="60949"/>
                  <a:pt x="629292" y="136133"/>
                </a:cubicBezTo>
                <a:lnTo>
                  <a:pt x="1032553" y="136133"/>
                </a:lnTo>
                <a:lnTo>
                  <a:pt x="1032553" y="642136"/>
                </a:lnTo>
                <a:cubicBezTo>
                  <a:pt x="957369" y="642136"/>
                  <a:pt x="896420" y="692735"/>
                  <a:pt x="896420" y="755152"/>
                </a:cubicBezTo>
                <a:cubicBezTo>
                  <a:pt x="896420" y="817569"/>
                  <a:pt x="957369" y="868168"/>
                  <a:pt x="1032553" y="868168"/>
                </a:cubicBezTo>
                <a:lnTo>
                  <a:pt x="1032553" y="1374169"/>
                </a:lnTo>
                <a:lnTo>
                  <a:pt x="629292" y="1374169"/>
                </a:lnTo>
                <a:cubicBezTo>
                  <a:pt x="629292" y="1449353"/>
                  <a:pt x="578693" y="1510302"/>
                  <a:pt x="516276" y="1510302"/>
                </a:cubicBezTo>
                <a:cubicBezTo>
                  <a:pt x="453859" y="1510302"/>
                  <a:pt x="403260" y="1449353"/>
                  <a:pt x="403260" y="1374169"/>
                </a:cubicBezTo>
                <a:lnTo>
                  <a:pt x="0" y="1374169"/>
                </a:lnTo>
                <a:lnTo>
                  <a:pt x="0" y="868168"/>
                </a:lnTo>
                <a:lnTo>
                  <a:pt x="52989" y="859287"/>
                </a:lnTo>
                <a:cubicBezTo>
                  <a:pt x="101849" y="842130"/>
                  <a:pt x="136133" y="801965"/>
                  <a:pt x="136133" y="755153"/>
                </a:cubicBezTo>
                <a:cubicBezTo>
                  <a:pt x="136133" y="708340"/>
                  <a:pt x="101849" y="668175"/>
                  <a:pt x="52989" y="651018"/>
                </a:cubicBezTo>
                <a:lnTo>
                  <a:pt x="0" y="642137"/>
                </a:lnTo>
                <a:lnTo>
                  <a:pt x="0" y="136133"/>
                </a:lnTo>
                <a:lnTo>
                  <a:pt x="403260" y="136133"/>
                </a:lnTo>
                <a:cubicBezTo>
                  <a:pt x="403260" y="60949"/>
                  <a:pt x="453859" y="0"/>
                  <a:pt x="5162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9279EDB-6916-4FE4-8394-175F47E8FA5A}"/>
              </a:ext>
            </a:extLst>
          </p:cNvPr>
          <p:cNvSpPr/>
          <p:nvPr/>
        </p:nvSpPr>
        <p:spPr>
          <a:xfrm rot="5400000">
            <a:off x="10096939" y="1101903"/>
            <a:ext cx="1238037" cy="1304819"/>
          </a:xfrm>
          <a:custGeom>
            <a:avLst/>
            <a:gdLst>
              <a:gd name="connsiteX0" fmla="*/ 0 w 1238037"/>
              <a:gd name="connsiteY0" fmla="*/ 1168686 h 1304819"/>
              <a:gd name="connsiteX1" fmla="*/ 0 w 1238037"/>
              <a:gd name="connsiteY1" fmla="*/ 765426 h 1304819"/>
              <a:gd name="connsiteX2" fmla="*/ 52989 w 1238037"/>
              <a:gd name="connsiteY2" fmla="*/ 756545 h 1304819"/>
              <a:gd name="connsiteX3" fmla="*/ 136133 w 1238037"/>
              <a:gd name="connsiteY3" fmla="*/ 652410 h 1304819"/>
              <a:gd name="connsiteX4" fmla="*/ 52989 w 1238037"/>
              <a:gd name="connsiteY4" fmla="*/ 548275 h 1304819"/>
              <a:gd name="connsiteX5" fmla="*/ 1 w 1238037"/>
              <a:gd name="connsiteY5" fmla="*/ 539394 h 1304819"/>
              <a:gd name="connsiteX6" fmla="*/ 1 w 1238037"/>
              <a:gd name="connsiteY6" fmla="*/ 136132 h 1304819"/>
              <a:gd name="connsiteX7" fmla="*/ 506003 w 1238037"/>
              <a:gd name="connsiteY7" fmla="*/ 136132 h 1304819"/>
              <a:gd name="connsiteX8" fmla="*/ 514884 w 1238037"/>
              <a:gd name="connsiteY8" fmla="*/ 83144 h 1304819"/>
              <a:gd name="connsiteX9" fmla="*/ 619019 w 1238037"/>
              <a:gd name="connsiteY9" fmla="*/ 0 h 1304819"/>
              <a:gd name="connsiteX10" fmla="*/ 723153 w 1238037"/>
              <a:gd name="connsiteY10" fmla="*/ 83144 h 1304819"/>
              <a:gd name="connsiteX11" fmla="*/ 732034 w 1238037"/>
              <a:gd name="connsiteY11" fmla="*/ 136132 h 1304819"/>
              <a:gd name="connsiteX12" fmla="*/ 1238037 w 1238037"/>
              <a:gd name="connsiteY12" fmla="*/ 136132 h 1304819"/>
              <a:gd name="connsiteX13" fmla="*/ 1238037 w 1238037"/>
              <a:gd name="connsiteY13" fmla="*/ 539394 h 1304819"/>
              <a:gd name="connsiteX14" fmla="*/ 1238036 w 1238037"/>
              <a:gd name="connsiteY14" fmla="*/ 539394 h 1304819"/>
              <a:gd name="connsiteX15" fmla="*/ 1101903 w 1238037"/>
              <a:gd name="connsiteY15" fmla="*/ 652410 h 1304819"/>
              <a:gd name="connsiteX16" fmla="*/ 1238036 w 1238037"/>
              <a:gd name="connsiteY16" fmla="*/ 765426 h 1304819"/>
              <a:gd name="connsiteX17" fmla="*/ 1238037 w 1238037"/>
              <a:gd name="connsiteY17" fmla="*/ 765426 h 1304819"/>
              <a:gd name="connsiteX18" fmla="*/ 1238037 w 1238037"/>
              <a:gd name="connsiteY18" fmla="*/ 1168686 h 1304819"/>
              <a:gd name="connsiteX19" fmla="*/ 732036 w 1238037"/>
              <a:gd name="connsiteY19" fmla="*/ 1168686 h 1304819"/>
              <a:gd name="connsiteX20" fmla="*/ 619020 w 1238037"/>
              <a:gd name="connsiteY20" fmla="*/ 1304819 h 1304819"/>
              <a:gd name="connsiteX21" fmla="*/ 506004 w 1238037"/>
              <a:gd name="connsiteY21" fmla="*/ 1168686 h 130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8037" h="1304819">
                <a:moveTo>
                  <a:pt x="0" y="1168686"/>
                </a:moveTo>
                <a:lnTo>
                  <a:pt x="0" y="765426"/>
                </a:lnTo>
                <a:lnTo>
                  <a:pt x="52989" y="756545"/>
                </a:lnTo>
                <a:cubicBezTo>
                  <a:pt x="101849" y="739388"/>
                  <a:pt x="136133" y="699223"/>
                  <a:pt x="136133" y="652410"/>
                </a:cubicBezTo>
                <a:cubicBezTo>
                  <a:pt x="136133" y="605597"/>
                  <a:pt x="101849" y="565432"/>
                  <a:pt x="52989" y="548275"/>
                </a:cubicBezTo>
                <a:lnTo>
                  <a:pt x="1" y="539394"/>
                </a:lnTo>
                <a:lnTo>
                  <a:pt x="1" y="136132"/>
                </a:lnTo>
                <a:lnTo>
                  <a:pt x="506003" y="136132"/>
                </a:lnTo>
                <a:lnTo>
                  <a:pt x="514884" y="83144"/>
                </a:lnTo>
                <a:cubicBezTo>
                  <a:pt x="532041" y="34284"/>
                  <a:pt x="572206" y="0"/>
                  <a:pt x="619019" y="0"/>
                </a:cubicBezTo>
                <a:cubicBezTo>
                  <a:pt x="665831" y="0"/>
                  <a:pt x="705996" y="34284"/>
                  <a:pt x="723153" y="83144"/>
                </a:cubicBezTo>
                <a:lnTo>
                  <a:pt x="732034" y="136132"/>
                </a:lnTo>
                <a:lnTo>
                  <a:pt x="1238037" y="136132"/>
                </a:lnTo>
                <a:lnTo>
                  <a:pt x="1238037" y="539394"/>
                </a:lnTo>
                <a:lnTo>
                  <a:pt x="1238036" y="539394"/>
                </a:lnTo>
                <a:cubicBezTo>
                  <a:pt x="1162852" y="539394"/>
                  <a:pt x="1101903" y="589993"/>
                  <a:pt x="1101903" y="652410"/>
                </a:cubicBezTo>
                <a:cubicBezTo>
                  <a:pt x="1101903" y="714827"/>
                  <a:pt x="1162852" y="765426"/>
                  <a:pt x="1238036" y="765426"/>
                </a:cubicBezTo>
                <a:lnTo>
                  <a:pt x="1238037" y="765426"/>
                </a:lnTo>
                <a:lnTo>
                  <a:pt x="1238037" y="1168686"/>
                </a:lnTo>
                <a:lnTo>
                  <a:pt x="732036" y="1168686"/>
                </a:lnTo>
                <a:cubicBezTo>
                  <a:pt x="732036" y="1243870"/>
                  <a:pt x="681437" y="1304819"/>
                  <a:pt x="619020" y="1304819"/>
                </a:cubicBezTo>
                <a:cubicBezTo>
                  <a:pt x="556603" y="1304819"/>
                  <a:pt x="506004" y="1243870"/>
                  <a:pt x="506004" y="11686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A710B85-7539-4822-AFE3-84B538A868DE}"/>
              </a:ext>
            </a:extLst>
          </p:cNvPr>
          <p:cNvSpPr/>
          <p:nvPr/>
        </p:nvSpPr>
        <p:spPr>
          <a:xfrm>
            <a:off x="11271554" y="999161"/>
            <a:ext cx="1032553" cy="1510302"/>
          </a:xfrm>
          <a:custGeom>
            <a:avLst/>
            <a:gdLst>
              <a:gd name="connsiteX0" fmla="*/ 516276 w 1032553"/>
              <a:gd name="connsiteY0" fmla="*/ 0 h 1510302"/>
              <a:gd name="connsiteX1" fmla="*/ 629292 w 1032553"/>
              <a:gd name="connsiteY1" fmla="*/ 136133 h 1510302"/>
              <a:gd name="connsiteX2" fmla="*/ 1032553 w 1032553"/>
              <a:gd name="connsiteY2" fmla="*/ 136133 h 1510302"/>
              <a:gd name="connsiteX3" fmla="*/ 1032553 w 1032553"/>
              <a:gd name="connsiteY3" fmla="*/ 642136 h 1510302"/>
              <a:gd name="connsiteX4" fmla="*/ 896420 w 1032553"/>
              <a:gd name="connsiteY4" fmla="*/ 755152 h 1510302"/>
              <a:gd name="connsiteX5" fmla="*/ 1032553 w 1032553"/>
              <a:gd name="connsiteY5" fmla="*/ 868168 h 1510302"/>
              <a:gd name="connsiteX6" fmla="*/ 1032553 w 1032553"/>
              <a:gd name="connsiteY6" fmla="*/ 1374169 h 1510302"/>
              <a:gd name="connsiteX7" fmla="*/ 629292 w 1032553"/>
              <a:gd name="connsiteY7" fmla="*/ 1374169 h 1510302"/>
              <a:gd name="connsiteX8" fmla="*/ 516276 w 1032553"/>
              <a:gd name="connsiteY8" fmla="*/ 1510302 h 1510302"/>
              <a:gd name="connsiteX9" fmla="*/ 403260 w 1032553"/>
              <a:gd name="connsiteY9" fmla="*/ 1374169 h 1510302"/>
              <a:gd name="connsiteX10" fmla="*/ 0 w 1032553"/>
              <a:gd name="connsiteY10" fmla="*/ 1374169 h 1510302"/>
              <a:gd name="connsiteX11" fmla="*/ 0 w 1032553"/>
              <a:gd name="connsiteY11" fmla="*/ 868168 h 1510302"/>
              <a:gd name="connsiteX12" fmla="*/ 52989 w 1032553"/>
              <a:gd name="connsiteY12" fmla="*/ 859287 h 1510302"/>
              <a:gd name="connsiteX13" fmla="*/ 136133 w 1032553"/>
              <a:gd name="connsiteY13" fmla="*/ 755153 h 1510302"/>
              <a:gd name="connsiteX14" fmla="*/ 52989 w 1032553"/>
              <a:gd name="connsiteY14" fmla="*/ 651018 h 1510302"/>
              <a:gd name="connsiteX15" fmla="*/ 0 w 1032553"/>
              <a:gd name="connsiteY15" fmla="*/ 642137 h 1510302"/>
              <a:gd name="connsiteX16" fmla="*/ 0 w 1032553"/>
              <a:gd name="connsiteY16" fmla="*/ 136133 h 1510302"/>
              <a:gd name="connsiteX17" fmla="*/ 403260 w 1032553"/>
              <a:gd name="connsiteY17" fmla="*/ 136133 h 1510302"/>
              <a:gd name="connsiteX18" fmla="*/ 516276 w 1032553"/>
              <a:gd name="connsiteY18" fmla="*/ 0 h 151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32553" h="1510302">
                <a:moveTo>
                  <a:pt x="516276" y="0"/>
                </a:moveTo>
                <a:cubicBezTo>
                  <a:pt x="578693" y="0"/>
                  <a:pt x="629292" y="60949"/>
                  <a:pt x="629292" y="136133"/>
                </a:cubicBezTo>
                <a:lnTo>
                  <a:pt x="1032553" y="136133"/>
                </a:lnTo>
                <a:lnTo>
                  <a:pt x="1032553" y="642136"/>
                </a:lnTo>
                <a:cubicBezTo>
                  <a:pt x="957369" y="642136"/>
                  <a:pt x="896420" y="692735"/>
                  <a:pt x="896420" y="755152"/>
                </a:cubicBezTo>
                <a:cubicBezTo>
                  <a:pt x="896420" y="817569"/>
                  <a:pt x="957369" y="868168"/>
                  <a:pt x="1032553" y="868168"/>
                </a:cubicBezTo>
                <a:lnTo>
                  <a:pt x="1032553" y="1374169"/>
                </a:lnTo>
                <a:lnTo>
                  <a:pt x="629292" y="1374169"/>
                </a:lnTo>
                <a:cubicBezTo>
                  <a:pt x="629292" y="1449353"/>
                  <a:pt x="578693" y="1510302"/>
                  <a:pt x="516276" y="1510302"/>
                </a:cubicBezTo>
                <a:cubicBezTo>
                  <a:pt x="453859" y="1510302"/>
                  <a:pt x="403260" y="1449353"/>
                  <a:pt x="403260" y="1374169"/>
                </a:cubicBezTo>
                <a:lnTo>
                  <a:pt x="0" y="1374169"/>
                </a:lnTo>
                <a:lnTo>
                  <a:pt x="0" y="868168"/>
                </a:lnTo>
                <a:lnTo>
                  <a:pt x="52989" y="859287"/>
                </a:lnTo>
                <a:cubicBezTo>
                  <a:pt x="101849" y="842130"/>
                  <a:pt x="136133" y="801965"/>
                  <a:pt x="136133" y="755153"/>
                </a:cubicBezTo>
                <a:cubicBezTo>
                  <a:pt x="136133" y="708340"/>
                  <a:pt x="101849" y="668175"/>
                  <a:pt x="52989" y="651018"/>
                </a:cubicBezTo>
                <a:lnTo>
                  <a:pt x="0" y="642137"/>
                </a:lnTo>
                <a:lnTo>
                  <a:pt x="0" y="136133"/>
                </a:lnTo>
                <a:lnTo>
                  <a:pt x="403260" y="136133"/>
                </a:lnTo>
                <a:cubicBezTo>
                  <a:pt x="403260" y="60949"/>
                  <a:pt x="453859" y="0"/>
                  <a:pt x="5162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55AFE4D-A043-45C8-8947-E23E3B32CA01}"/>
              </a:ext>
            </a:extLst>
          </p:cNvPr>
          <p:cNvSpPr/>
          <p:nvPr/>
        </p:nvSpPr>
        <p:spPr>
          <a:xfrm>
            <a:off x="458976" y="1041702"/>
            <a:ext cx="1032553" cy="1510302"/>
          </a:xfrm>
          <a:custGeom>
            <a:avLst/>
            <a:gdLst>
              <a:gd name="connsiteX0" fmla="*/ 516276 w 1032553"/>
              <a:gd name="connsiteY0" fmla="*/ 0 h 1510302"/>
              <a:gd name="connsiteX1" fmla="*/ 629292 w 1032553"/>
              <a:gd name="connsiteY1" fmla="*/ 136133 h 1510302"/>
              <a:gd name="connsiteX2" fmla="*/ 1032553 w 1032553"/>
              <a:gd name="connsiteY2" fmla="*/ 136133 h 1510302"/>
              <a:gd name="connsiteX3" fmla="*/ 1032553 w 1032553"/>
              <a:gd name="connsiteY3" fmla="*/ 642136 h 1510302"/>
              <a:gd name="connsiteX4" fmla="*/ 896420 w 1032553"/>
              <a:gd name="connsiteY4" fmla="*/ 755152 h 1510302"/>
              <a:gd name="connsiteX5" fmla="*/ 1032553 w 1032553"/>
              <a:gd name="connsiteY5" fmla="*/ 868168 h 1510302"/>
              <a:gd name="connsiteX6" fmla="*/ 1032553 w 1032553"/>
              <a:gd name="connsiteY6" fmla="*/ 1374169 h 1510302"/>
              <a:gd name="connsiteX7" fmla="*/ 629292 w 1032553"/>
              <a:gd name="connsiteY7" fmla="*/ 1374169 h 1510302"/>
              <a:gd name="connsiteX8" fmla="*/ 516276 w 1032553"/>
              <a:gd name="connsiteY8" fmla="*/ 1510302 h 1510302"/>
              <a:gd name="connsiteX9" fmla="*/ 403260 w 1032553"/>
              <a:gd name="connsiteY9" fmla="*/ 1374169 h 1510302"/>
              <a:gd name="connsiteX10" fmla="*/ 0 w 1032553"/>
              <a:gd name="connsiteY10" fmla="*/ 1374169 h 1510302"/>
              <a:gd name="connsiteX11" fmla="*/ 0 w 1032553"/>
              <a:gd name="connsiteY11" fmla="*/ 868168 h 1510302"/>
              <a:gd name="connsiteX12" fmla="*/ 52989 w 1032553"/>
              <a:gd name="connsiteY12" fmla="*/ 859287 h 1510302"/>
              <a:gd name="connsiteX13" fmla="*/ 136133 w 1032553"/>
              <a:gd name="connsiteY13" fmla="*/ 755153 h 1510302"/>
              <a:gd name="connsiteX14" fmla="*/ 52989 w 1032553"/>
              <a:gd name="connsiteY14" fmla="*/ 651018 h 1510302"/>
              <a:gd name="connsiteX15" fmla="*/ 0 w 1032553"/>
              <a:gd name="connsiteY15" fmla="*/ 642137 h 1510302"/>
              <a:gd name="connsiteX16" fmla="*/ 0 w 1032553"/>
              <a:gd name="connsiteY16" fmla="*/ 136133 h 1510302"/>
              <a:gd name="connsiteX17" fmla="*/ 403260 w 1032553"/>
              <a:gd name="connsiteY17" fmla="*/ 136133 h 1510302"/>
              <a:gd name="connsiteX18" fmla="*/ 516276 w 1032553"/>
              <a:gd name="connsiteY18" fmla="*/ 0 h 151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32553" h="1510302">
                <a:moveTo>
                  <a:pt x="516276" y="0"/>
                </a:moveTo>
                <a:cubicBezTo>
                  <a:pt x="578693" y="0"/>
                  <a:pt x="629292" y="60949"/>
                  <a:pt x="629292" y="136133"/>
                </a:cubicBezTo>
                <a:lnTo>
                  <a:pt x="1032553" y="136133"/>
                </a:lnTo>
                <a:lnTo>
                  <a:pt x="1032553" y="642136"/>
                </a:lnTo>
                <a:cubicBezTo>
                  <a:pt x="957369" y="642136"/>
                  <a:pt x="896420" y="692735"/>
                  <a:pt x="896420" y="755152"/>
                </a:cubicBezTo>
                <a:cubicBezTo>
                  <a:pt x="896420" y="817569"/>
                  <a:pt x="957369" y="868168"/>
                  <a:pt x="1032553" y="868168"/>
                </a:cubicBezTo>
                <a:lnTo>
                  <a:pt x="1032553" y="1374169"/>
                </a:lnTo>
                <a:lnTo>
                  <a:pt x="629292" y="1374169"/>
                </a:lnTo>
                <a:cubicBezTo>
                  <a:pt x="629292" y="1449353"/>
                  <a:pt x="578693" y="1510302"/>
                  <a:pt x="516276" y="1510302"/>
                </a:cubicBezTo>
                <a:cubicBezTo>
                  <a:pt x="453859" y="1510302"/>
                  <a:pt x="403260" y="1449353"/>
                  <a:pt x="403260" y="1374169"/>
                </a:cubicBezTo>
                <a:lnTo>
                  <a:pt x="0" y="1374169"/>
                </a:lnTo>
                <a:lnTo>
                  <a:pt x="0" y="868168"/>
                </a:lnTo>
                <a:lnTo>
                  <a:pt x="52989" y="859287"/>
                </a:lnTo>
                <a:cubicBezTo>
                  <a:pt x="101849" y="842130"/>
                  <a:pt x="136133" y="801965"/>
                  <a:pt x="136133" y="755153"/>
                </a:cubicBezTo>
                <a:cubicBezTo>
                  <a:pt x="136133" y="708340"/>
                  <a:pt x="101849" y="668175"/>
                  <a:pt x="52989" y="651018"/>
                </a:cubicBezTo>
                <a:lnTo>
                  <a:pt x="0" y="642137"/>
                </a:lnTo>
                <a:lnTo>
                  <a:pt x="0" y="136133"/>
                </a:lnTo>
                <a:lnTo>
                  <a:pt x="403260" y="136133"/>
                </a:lnTo>
                <a:cubicBezTo>
                  <a:pt x="403260" y="60949"/>
                  <a:pt x="453859" y="0"/>
                  <a:pt x="5162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DD62883-4E90-445F-87B5-943F64C5898C}"/>
              </a:ext>
            </a:extLst>
          </p:cNvPr>
          <p:cNvSpPr/>
          <p:nvPr/>
        </p:nvSpPr>
        <p:spPr>
          <a:xfrm rot="5400000">
            <a:off x="-714359" y="1144444"/>
            <a:ext cx="1238037" cy="1304819"/>
          </a:xfrm>
          <a:custGeom>
            <a:avLst/>
            <a:gdLst>
              <a:gd name="connsiteX0" fmla="*/ 0 w 1238037"/>
              <a:gd name="connsiteY0" fmla="*/ 1168686 h 1304819"/>
              <a:gd name="connsiteX1" fmla="*/ 0 w 1238037"/>
              <a:gd name="connsiteY1" fmla="*/ 765426 h 1304819"/>
              <a:gd name="connsiteX2" fmla="*/ 52989 w 1238037"/>
              <a:gd name="connsiteY2" fmla="*/ 756545 h 1304819"/>
              <a:gd name="connsiteX3" fmla="*/ 136133 w 1238037"/>
              <a:gd name="connsiteY3" fmla="*/ 652410 h 1304819"/>
              <a:gd name="connsiteX4" fmla="*/ 52989 w 1238037"/>
              <a:gd name="connsiteY4" fmla="*/ 548275 h 1304819"/>
              <a:gd name="connsiteX5" fmla="*/ 1 w 1238037"/>
              <a:gd name="connsiteY5" fmla="*/ 539394 h 1304819"/>
              <a:gd name="connsiteX6" fmla="*/ 1 w 1238037"/>
              <a:gd name="connsiteY6" fmla="*/ 136132 h 1304819"/>
              <a:gd name="connsiteX7" fmla="*/ 506003 w 1238037"/>
              <a:gd name="connsiteY7" fmla="*/ 136132 h 1304819"/>
              <a:gd name="connsiteX8" fmla="*/ 514884 w 1238037"/>
              <a:gd name="connsiteY8" fmla="*/ 83144 h 1304819"/>
              <a:gd name="connsiteX9" fmla="*/ 619019 w 1238037"/>
              <a:gd name="connsiteY9" fmla="*/ 0 h 1304819"/>
              <a:gd name="connsiteX10" fmla="*/ 723153 w 1238037"/>
              <a:gd name="connsiteY10" fmla="*/ 83144 h 1304819"/>
              <a:gd name="connsiteX11" fmla="*/ 732034 w 1238037"/>
              <a:gd name="connsiteY11" fmla="*/ 136132 h 1304819"/>
              <a:gd name="connsiteX12" fmla="*/ 1238037 w 1238037"/>
              <a:gd name="connsiteY12" fmla="*/ 136132 h 1304819"/>
              <a:gd name="connsiteX13" fmla="*/ 1238037 w 1238037"/>
              <a:gd name="connsiteY13" fmla="*/ 539394 h 1304819"/>
              <a:gd name="connsiteX14" fmla="*/ 1238036 w 1238037"/>
              <a:gd name="connsiteY14" fmla="*/ 539394 h 1304819"/>
              <a:gd name="connsiteX15" fmla="*/ 1101903 w 1238037"/>
              <a:gd name="connsiteY15" fmla="*/ 652410 h 1304819"/>
              <a:gd name="connsiteX16" fmla="*/ 1238036 w 1238037"/>
              <a:gd name="connsiteY16" fmla="*/ 765426 h 1304819"/>
              <a:gd name="connsiteX17" fmla="*/ 1238037 w 1238037"/>
              <a:gd name="connsiteY17" fmla="*/ 765426 h 1304819"/>
              <a:gd name="connsiteX18" fmla="*/ 1238037 w 1238037"/>
              <a:gd name="connsiteY18" fmla="*/ 1168686 h 1304819"/>
              <a:gd name="connsiteX19" fmla="*/ 732036 w 1238037"/>
              <a:gd name="connsiteY19" fmla="*/ 1168686 h 1304819"/>
              <a:gd name="connsiteX20" fmla="*/ 619020 w 1238037"/>
              <a:gd name="connsiteY20" fmla="*/ 1304819 h 1304819"/>
              <a:gd name="connsiteX21" fmla="*/ 506004 w 1238037"/>
              <a:gd name="connsiteY21" fmla="*/ 1168686 h 130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8037" h="1304819">
                <a:moveTo>
                  <a:pt x="0" y="1168686"/>
                </a:moveTo>
                <a:lnTo>
                  <a:pt x="0" y="765426"/>
                </a:lnTo>
                <a:lnTo>
                  <a:pt x="52989" y="756545"/>
                </a:lnTo>
                <a:cubicBezTo>
                  <a:pt x="101849" y="739388"/>
                  <a:pt x="136133" y="699223"/>
                  <a:pt x="136133" y="652410"/>
                </a:cubicBezTo>
                <a:cubicBezTo>
                  <a:pt x="136133" y="605597"/>
                  <a:pt x="101849" y="565432"/>
                  <a:pt x="52989" y="548275"/>
                </a:cubicBezTo>
                <a:lnTo>
                  <a:pt x="1" y="539394"/>
                </a:lnTo>
                <a:lnTo>
                  <a:pt x="1" y="136132"/>
                </a:lnTo>
                <a:lnTo>
                  <a:pt x="506003" y="136132"/>
                </a:lnTo>
                <a:lnTo>
                  <a:pt x="514884" y="83144"/>
                </a:lnTo>
                <a:cubicBezTo>
                  <a:pt x="532041" y="34284"/>
                  <a:pt x="572206" y="0"/>
                  <a:pt x="619019" y="0"/>
                </a:cubicBezTo>
                <a:cubicBezTo>
                  <a:pt x="665831" y="0"/>
                  <a:pt x="705996" y="34284"/>
                  <a:pt x="723153" y="83144"/>
                </a:cubicBezTo>
                <a:lnTo>
                  <a:pt x="732034" y="136132"/>
                </a:lnTo>
                <a:lnTo>
                  <a:pt x="1238037" y="136132"/>
                </a:lnTo>
                <a:lnTo>
                  <a:pt x="1238037" y="539394"/>
                </a:lnTo>
                <a:lnTo>
                  <a:pt x="1238036" y="539394"/>
                </a:lnTo>
                <a:cubicBezTo>
                  <a:pt x="1162852" y="539394"/>
                  <a:pt x="1101903" y="589993"/>
                  <a:pt x="1101903" y="652410"/>
                </a:cubicBezTo>
                <a:cubicBezTo>
                  <a:pt x="1101903" y="714827"/>
                  <a:pt x="1162852" y="765426"/>
                  <a:pt x="1238036" y="765426"/>
                </a:cubicBezTo>
                <a:lnTo>
                  <a:pt x="1238037" y="765426"/>
                </a:lnTo>
                <a:lnTo>
                  <a:pt x="1238037" y="1168686"/>
                </a:lnTo>
                <a:lnTo>
                  <a:pt x="732036" y="1168686"/>
                </a:lnTo>
                <a:cubicBezTo>
                  <a:pt x="732036" y="1243870"/>
                  <a:pt x="681437" y="1304819"/>
                  <a:pt x="619020" y="1304819"/>
                </a:cubicBezTo>
                <a:cubicBezTo>
                  <a:pt x="556603" y="1304819"/>
                  <a:pt x="506004" y="1243870"/>
                  <a:pt x="506004" y="11686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09290C4-AB1A-40FE-9D7E-AD470B2822F6}"/>
              </a:ext>
            </a:extLst>
          </p:cNvPr>
          <p:cNvSpPr/>
          <p:nvPr/>
        </p:nvSpPr>
        <p:spPr>
          <a:xfrm rot="5400000">
            <a:off x="354669" y="-204201"/>
            <a:ext cx="1238037" cy="1304819"/>
          </a:xfrm>
          <a:custGeom>
            <a:avLst/>
            <a:gdLst>
              <a:gd name="connsiteX0" fmla="*/ 0 w 1238037"/>
              <a:gd name="connsiteY0" fmla="*/ 1168686 h 1304819"/>
              <a:gd name="connsiteX1" fmla="*/ 0 w 1238037"/>
              <a:gd name="connsiteY1" fmla="*/ 765426 h 1304819"/>
              <a:gd name="connsiteX2" fmla="*/ 52989 w 1238037"/>
              <a:gd name="connsiteY2" fmla="*/ 756545 h 1304819"/>
              <a:gd name="connsiteX3" fmla="*/ 136133 w 1238037"/>
              <a:gd name="connsiteY3" fmla="*/ 652410 h 1304819"/>
              <a:gd name="connsiteX4" fmla="*/ 52989 w 1238037"/>
              <a:gd name="connsiteY4" fmla="*/ 548275 h 1304819"/>
              <a:gd name="connsiteX5" fmla="*/ 1 w 1238037"/>
              <a:gd name="connsiteY5" fmla="*/ 539394 h 1304819"/>
              <a:gd name="connsiteX6" fmla="*/ 1 w 1238037"/>
              <a:gd name="connsiteY6" fmla="*/ 136132 h 1304819"/>
              <a:gd name="connsiteX7" fmla="*/ 506003 w 1238037"/>
              <a:gd name="connsiteY7" fmla="*/ 136132 h 1304819"/>
              <a:gd name="connsiteX8" fmla="*/ 514884 w 1238037"/>
              <a:gd name="connsiteY8" fmla="*/ 83144 h 1304819"/>
              <a:gd name="connsiteX9" fmla="*/ 619019 w 1238037"/>
              <a:gd name="connsiteY9" fmla="*/ 0 h 1304819"/>
              <a:gd name="connsiteX10" fmla="*/ 723153 w 1238037"/>
              <a:gd name="connsiteY10" fmla="*/ 83144 h 1304819"/>
              <a:gd name="connsiteX11" fmla="*/ 732034 w 1238037"/>
              <a:gd name="connsiteY11" fmla="*/ 136132 h 1304819"/>
              <a:gd name="connsiteX12" fmla="*/ 1238037 w 1238037"/>
              <a:gd name="connsiteY12" fmla="*/ 136132 h 1304819"/>
              <a:gd name="connsiteX13" fmla="*/ 1238037 w 1238037"/>
              <a:gd name="connsiteY13" fmla="*/ 539394 h 1304819"/>
              <a:gd name="connsiteX14" fmla="*/ 1238036 w 1238037"/>
              <a:gd name="connsiteY14" fmla="*/ 539394 h 1304819"/>
              <a:gd name="connsiteX15" fmla="*/ 1101903 w 1238037"/>
              <a:gd name="connsiteY15" fmla="*/ 652410 h 1304819"/>
              <a:gd name="connsiteX16" fmla="*/ 1238036 w 1238037"/>
              <a:gd name="connsiteY16" fmla="*/ 765426 h 1304819"/>
              <a:gd name="connsiteX17" fmla="*/ 1238037 w 1238037"/>
              <a:gd name="connsiteY17" fmla="*/ 765426 h 1304819"/>
              <a:gd name="connsiteX18" fmla="*/ 1238037 w 1238037"/>
              <a:gd name="connsiteY18" fmla="*/ 1168686 h 1304819"/>
              <a:gd name="connsiteX19" fmla="*/ 732036 w 1238037"/>
              <a:gd name="connsiteY19" fmla="*/ 1168686 h 1304819"/>
              <a:gd name="connsiteX20" fmla="*/ 619020 w 1238037"/>
              <a:gd name="connsiteY20" fmla="*/ 1304819 h 1304819"/>
              <a:gd name="connsiteX21" fmla="*/ 506004 w 1238037"/>
              <a:gd name="connsiteY21" fmla="*/ 1168686 h 130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8037" h="1304819">
                <a:moveTo>
                  <a:pt x="0" y="1168686"/>
                </a:moveTo>
                <a:lnTo>
                  <a:pt x="0" y="765426"/>
                </a:lnTo>
                <a:lnTo>
                  <a:pt x="52989" y="756545"/>
                </a:lnTo>
                <a:cubicBezTo>
                  <a:pt x="101849" y="739388"/>
                  <a:pt x="136133" y="699223"/>
                  <a:pt x="136133" y="652410"/>
                </a:cubicBezTo>
                <a:cubicBezTo>
                  <a:pt x="136133" y="605597"/>
                  <a:pt x="101849" y="565432"/>
                  <a:pt x="52989" y="548275"/>
                </a:cubicBezTo>
                <a:lnTo>
                  <a:pt x="1" y="539394"/>
                </a:lnTo>
                <a:lnTo>
                  <a:pt x="1" y="136132"/>
                </a:lnTo>
                <a:lnTo>
                  <a:pt x="506003" y="136132"/>
                </a:lnTo>
                <a:lnTo>
                  <a:pt x="514884" y="83144"/>
                </a:lnTo>
                <a:cubicBezTo>
                  <a:pt x="532041" y="34284"/>
                  <a:pt x="572206" y="0"/>
                  <a:pt x="619019" y="0"/>
                </a:cubicBezTo>
                <a:cubicBezTo>
                  <a:pt x="665831" y="0"/>
                  <a:pt x="705996" y="34284"/>
                  <a:pt x="723153" y="83144"/>
                </a:cubicBezTo>
                <a:lnTo>
                  <a:pt x="732034" y="136132"/>
                </a:lnTo>
                <a:lnTo>
                  <a:pt x="1238037" y="136132"/>
                </a:lnTo>
                <a:lnTo>
                  <a:pt x="1238037" y="539394"/>
                </a:lnTo>
                <a:lnTo>
                  <a:pt x="1238036" y="539394"/>
                </a:lnTo>
                <a:cubicBezTo>
                  <a:pt x="1162852" y="539394"/>
                  <a:pt x="1101903" y="589993"/>
                  <a:pt x="1101903" y="652410"/>
                </a:cubicBezTo>
                <a:cubicBezTo>
                  <a:pt x="1101903" y="714827"/>
                  <a:pt x="1162852" y="765426"/>
                  <a:pt x="1238036" y="765426"/>
                </a:cubicBezTo>
                <a:lnTo>
                  <a:pt x="1238037" y="765426"/>
                </a:lnTo>
                <a:lnTo>
                  <a:pt x="1238037" y="1168686"/>
                </a:lnTo>
                <a:lnTo>
                  <a:pt x="732036" y="1168686"/>
                </a:lnTo>
                <a:cubicBezTo>
                  <a:pt x="732036" y="1243870"/>
                  <a:pt x="681437" y="1304819"/>
                  <a:pt x="619020" y="1304819"/>
                </a:cubicBezTo>
                <a:cubicBezTo>
                  <a:pt x="556603" y="1304819"/>
                  <a:pt x="506004" y="1243870"/>
                  <a:pt x="506004" y="11686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5282C28-AA8E-4F68-AE06-5682CFE1E4F6}"/>
              </a:ext>
            </a:extLst>
          </p:cNvPr>
          <p:cNvSpPr/>
          <p:nvPr/>
        </p:nvSpPr>
        <p:spPr>
          <a:xfrm>
            <a:off x="1537481" y="-306943"/>
            <a:ext cx="1032553" cy="1510302"/>
          </a:xfrm>
          <a:custGeom>
            <a:avLst/>
            <a:gdLst>
              <a:gd name="connsiteX0" fmla="*/ 516276 w 1032553"/>
              <a:gd name="connsiteY0" fmla="*/ 0 h 1510302"/>
              <a:gd name="connsiteX1" fmla="*/ 629292 w 1032553"/>
              <a:gd name="connsiteY1" fmla="*/ 136133 h 1510302"/>
              <a:gd name="connsiteX2" fmla="*/ 1032553 w 1032553"/>
              <a:gd name="connsiteY2" fmla="*/ 136133 h 1510302"/>
              <a:gd name="connsiteX3" fmla="*/ 1032553 w 1032553"/>
              <a:gd name="connsiteY3" fmla="*/ 642136 h 1510302"/>
              <a:gd name="connsiteX4" fmla="*/ 896420 w 1032553"/>
              <a:gd name="connsiteY4" fmla="*/ 755152 h 1510302"/>
              <a:gd name="connsiteX5" fmla="*/ 1032553 w 1032553"/>
              <a:gd name="connsiteY5" fmla="*/ 868168 h 1510302"/>
              <a:gd name="connsiteX6" fmla="*/ 1032553 w 1032553"/>
              <a:gd name="connsiteY6" fmla="*/ 1374169 h 1510302"/>
              <a:gd name="connsiteX7" fmla="*/ 629292 w 1032553"/>
              <a:gd name="connsiteY7" fmla="*/ 1374169 h 1510302"/>
              <a:gd name="connsiteX8" fmla="*/ 516276 w 1032553"/>
              <a:gd name="connsiteY8" fmla="*/ 1510302 h 1510302"/>
              <a:gd name="connsiteX9" fmla="*/ 403260 w 1032553"/>
              <a:gd name="connsiteY9" fmla="*/ 1374169 h 1510302"/>
              <a:gd name="connsiteX10" fmla="*/ 0 w 1032553"/>
              <a:gd name="connsiteY10" fmla="*/ 1374169 h 1510302"/>
              <a:gd name="connsiteX11" fmla="*/ 0 w 1032553"/>
              <a:gd name="connsiteY11" fmla="*/ 868168 h 1510302"/>
              <a:gd name="connsiteX12" fmla="*/ 52989 w 1032553"/>
              <a:gd name="connsiteY12" fmla="*/ 859287 h 1510302"/>
              <a:gd name="connsiteX13" fmla="*/ 136133 w 1032553"/>
              <a:gd name="connsiteY13" fmla="*/ 755153 h 1510302"/>
              <a:gd name="connsiteX14" fmla="*/ 52989 w 1032553"/>
              <a:gd name="connsiteY14" fmla="*/ 651018 h 1510302"/>
              <a:gd name="connsiteX15" fmla="*/ 0 w 1032553"/>
              <a:gd name="connsiteY15" fmla="*/ 642137 h 1510302"/>
              <a:gd name="connsiteX16" fmla="*/ 0 w 1032553"/>
              <a:gd name="connsiteY16" fmla="*/ 136133 h 1510302"/>
              <a:gd name="connsiteX17" fmla="*/ 403260 w 1032553"/>
              <a:gd name="connsiteY17" fmla="*/ 136133 h 1510302"/>
              <a:gd name="connsiteX18" fmla="*/ 516276 w 1032553"/>
              <a:gd name="connsiteY18" fmla="*/ 0 h 151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32553" h="1510302">
                <a:moveTo>
                  <a:pt x="516276" y="0"/>
                </a:moveTo>
                <a:cubicBezTo>
                  <a:pt x="578693" y="0"/>
                  <a:pt x="629292" y="60949"/>
                  <a:pt x="629292" y="136133"/>
                </a:cubicBezTo>
                <a:lnTo>
                  <a:pt x="1032553" y="136133"/>
                </a:lnTo>
                <a:lnTo>
                  <a:pt x="1032553" y="642136"/>
                </a:lnTo>
                <a:cubicBezTo>
                  <a:pt x="957369" y="642136"/>
                  <a:pt x="896420" y="692735"/>
                  <a:pt x="896420" y="755152"/>
                </a:cubicBezTo>
                <a:cubicBezTo>
                  <a:pt x="896420" y="817569"/>
                  <a:pt x="957369" y="868168"/>
                  <a:pt x="1032553" y="868168"/>
                </a:cubicBezTo>
                <a:lnTo>
                  <a:pt x="1032553" y="1374169"/>
                </a:lnTo>
                <a:lnTo>
                  <a:pt x="629292" y="1374169"/>
                </a:lnTo>
                <a:cubicBezTo>
                  <a:pt x="629292" y="1449353"/>
                  <a:pt x="578693" y="1510302"/>
                  <a:pt x="516276" y="1510302"/>
                </a:cubicBezTo>
                <a:cubicBezTo>
                  <a:pt x="453859" y="1510302"/>
                  <a:pt x="403260" y="1449353"/>
                  <a:pt x="403260" y="1374169"/>
                </a:cubicBezTo>
                <a:lnTo>
                  <a:pt x="0" y="1374169"/>
                </a:lnTo>
                <a:lnTo>
                  <a:pt x="0" y="868168"/>
                </a:lnTo>
                <a:lnTo>
                  <a:pt x="52989" y="859287"/>
                </a:lnTo>
                <a:cubicBezTo>
                  <a:pt x="101849" y="842130"/>
                  <a:pt x="136133" y="801965"/>
                  <a:pt x="136133" y="755153"/>
                </a:cubicBezTo>
                <a:cubicBezTo>
                  <a:pt x="136133" y="708340"/>
                  <a:pt x="101849" y="668175"/>
                  <a:pt x="52989" y="651018"/>
                </a:cubicBezTo>
                <a:lnTo>
                  <a:pt x="0" y="642137"/>
                </a:lnTo>
                <a:lnTo>
                  <a:pt x="0" y="136133"/>
                </a:lnTo>
                <a:lnTo>
                  <a:pt x="403260" y="136133"/>
                </a:lnTo>
                <a:cubicBezTo>
                  <a:pt x="403260" y="60949"/>
                  <a:pt x="453859" y="0"/>
                  <a:pt x="5162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ED2FB1E-3473-44B9-9583-CEC6F125FBD2}"/>
              </a:ext>
            </a:extLst>
          </p:cNvPr>
          <p:cNvSpPr/>
          <p:nvPr/>
        </p:nvSpPr>
        <p:spPr>
          <a:xfrm rot="5400000">
            <a:off x="2514809" y="-204201"/>
            <a:ext cx="1238037" cy="1304819"/>
          </a:xfrm>
          <a:custGeom>
            <a:avLst/>
            <a:gdLst>
              <a:gd name="connsiteX0" fmla="*/ 0 w 1238037"/>
              <a:gd name="connsiteY0" fmla="*/ 1168686 h 1304819"/>
              <a:gd name="connsiteX1" fmla="*/ 0 w 1238037"/>
              <a:gd name="connsiteY1" fmla="*/ 765426 h 1304819"/>
              <a:gd name="connsiteX2" fmla="*/ 52989 w 1238037"/>
              <a:gd name="connsiteY2" fmla="*/ 756545 h 1304819"/>
              <a:gd name="connsiteX3" fmla="*/ 136133 w 1238037"/>
              <a:gd name="connsiteY3" fmla="*/ 652410 h 1304819"/>
              <a:gd name="connsiteX4" fmla="*/ 52989 w 1238037"/>
              <a:gd name="connsiteY4" fmla="*/ 548275 h 1304819"/>
              <a:gd name="connsiteX5" fmla="*/ 1 w 1238037"/>
              <a:gd name="connsiteY5" fmla="*/ 539394 h 1304819"/>
              <a:gd name="connsiteX6" fmla="*/ 1 w 1238037"/>
              <a:gd name="connsiteY6" fmla="*/ 136132 h 1304819"/>
              <a:gd name="connsiteX7" fmla="*/ 506003 w 1238037"/>
              <a:gd name="connsiteY7" fmla="*/ 136132 h 1304819"/>
              <a:gd name="connsiteX8" fmla="*/ 514884 w 1238037"/>
              <a:gd name="connsiteY8" fmla="*/ 83144 h 1304819"/>
              <a:gd name="connsiteX9" fmla="*/ 619019 w 1238037"/>
              <a:gd name="connsiteY9" fmla="*/ 0 h 1304819"/>
              <a:gd name="connsiteX10" fmla="*/ 723153 w 1238037"/>
              <a:gd name="connsiteY10" fmla="*/ 83144 h 1304819"/>
              <a:gd name="connsiteX11" fmla="*/ 732034 w 1238037"/>
              <a:gd name="connsiteY11" fmla="*/ 136132 h 1304819"/>
              <a:gd name="connsiteX12" fmla="*/ 1238037 w 1238037"/>
              <a:gd name="connsiteY12" fmla="*/ 136132 h 1304819"/>
              <a:gd name="connsiteX13" fmla="*/ 1238037 w 1238037"/>
              <a:gd name="connsiteY13" fmla="*/ 539394 h 1304819"/>
              <a:gd name="connsiteX14" fmla="*/ 1238036 w 1238037"/>
              <a:gd name="connsiteY14" fmla="*/ 539394 h 1304819"/>
              <a:gd name="connsiteX15" fmla="*/ 1101903 w 1238037"/>
              <a:gd name="connsiteY15" fmla="*/ 652410 h 1304819"/>
              <a:gd name="connsiteX16" fmla="*/ 1238036 w 1238037"/>
              <a:gd name="connsiteY16" fmla="*/ 765426 h 1304819"/>
              <a:gd name="connsiteX17" fmla="*/ 1238037 w 1238037"/>
              <a:gd name="connsiteY17" fmla="*/ 765426 h 1304819"/>
              <a:gd name="connsiteX18" fmla="*/ 1238037 w 1238037"/>
              <a:gd name="connsiteY18" fmla="*/ 1168686 h 1304819"/>
              <a:gd name="connsiteX19" fmla="*/ 732036 w 1238037"/>
              <a:gd name="connsiteY19" fmla="*/ 1168686 h 1304819"/>
              <a:gd name="connsiteX20" fmla="*/ 619020 w 1238037"/>
              <a:gd name="connsiteY20" fmla="*/ 1304819 h 1304819"/>
              <a:gd name="connsiteX21" fmla="*/ 506004 w 1238037"/>
              <a:gd name="connsiteY21" fmla="*/ 1168686 h 130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8037" h="1304819">
                <a:moveTo>
                  <a:pt x="0" y="1168686"/>
                </a:moveTo>
                <a:lnTo>
                  <a:pt x="0" y="765426"/>
                </a:lnTo>
                <a:lnTo>
                  <a:pt x="52989" y="756545"/>
                </a:lnTo>
                <a:cubicBezTo>
                  <a:pt x="101849" y="739388"/>
                  <a:pt x="136133" y="699223"/>
                  <a:pt x="136133" y="652410"/>
                </a:cubicBezTo>
                <a:cubicBezTo>
                  <a:pt x="136133" y="605597"/>
                  <a:pt x="101849" y="565432"/>
                  <a:pt x="52989" y="548275"/>
                </a:cubicBezTo>
                <a:lnTo>
                  <a:pt x="1" y="539394"/>
                </a:lnTo>
                <a:lnTo>
                  <a:pt x="1" y="136132"/>
                </a:lnTo>
                <a:lnTo>
                  <a:pt x="506003" y="136132"/>
                </a:lnTo>
                <a:lnTo>
                  <a:pt x="514884" y="83144"/>
                </a:lnTo>
                <a:cubicBezTo>
                  <a:pt x="532041" y="34284"/>
                  <a:pt x="572206" y="0"/>
                  <a:pt x="619019" y="0"/>
                </a:cubicBezTo>
                <a:cubicBezTo>
                  <a:pt x="665831" y="0"/>
                  <a:pt x="705996" y="34284"/>
                  <a:pt x="723153" y="83144"/>
                </a:cubicBezTo>
                <a:lnTo>
                  <a:pt x="732034" y="136132"/>
                </a:lnTo>
                <a:lnTo>
                  <a:pt x="1238037" y="136132"/>
                </a:lnTo>
                <a:lnTo>
                  <a:pt x="1238037" y="539394"/>
                </a:lnTo>
                <a:lnTo>
                  <a:pt x="1238036" y="539394"/>
                </a:lnTo>
                <a:cubicBezTo>
                  <a:pt x="1162852" y="539394"/>
                  <a:pt x="1101903" y="589993"/>
                  <a:pt x="1101903" y="652410"/>
                </a:cubicBezTo>
                <a:cubicBezTo>
                  <a:pt x="1101903" y="714827"/>
                  <a:pt x="1162852" y="765426"/>
                  <a:pt x="1238036" y="765426"/>
                </a:cubicBezTo>
                <a:lnTo>
                  <a:pt x="1238037" y="765426"/>
                </a:lnTo>
                <a:lnTo>
                  <a:pt x="1238037" y="1168686"/>
                </a:lnTo>
                <a:lnTo>
                  <a:pt x="732036" y="1168686"/>
                </a:lnTo>
                <a:cubicBezTo>
                  <a:pt x="732036" y="1243870"/>
                  <a:pt x="681437" y="1304819"/>
                  <a:pt x="619020" y="1304819"/>
                </a:cubicBezTo>
                <a:cubicBezTo>
                  <a:pt x="556603" y="1304819"/>
                  <a:pt x="506004" y="1243870"/>
                  <a:pt x="506004" y="11686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D7B628E-E2AA-403E-9816-64F6F6473D86}"/>
              </a:ext>
            </a:extLst>
          </p:cNvPr>
          <p:cNvSpPr/>
          <p:nvPr/>
        </p:nvSpPr>
        <p:spPr>
          <a:xfrm>
            <a:off x="3702333" y="-306943"/>
            <a:ext cx="1032553" cy="1510302"/>
          </a:xfrm>
          <a:custGeom>
            <a:avLst/>
            <a:gdLst>
              <a:gd name="connsiteX0" fmla="*/ 516276 w 1032553"/>
              <a:gd name="connsiteY0" fmla="*/ 0 h 1510302"/>
              <a:gd name="connsiteX1" fmla="*/ 629292 w 1032553"/>
              <a:gd name="connsiteY1" fmla="*/ 136133 h 1510302"/>
              <a:gd name="connsiteX2" fmla="*/ 1032553 w 1032553"/>
              <a:gd name="connsiteY2" fmla="*/ 136133 h 1510302"/>
              <a:gd name="connsiteX3" fmla="*/ 1032553 w 1032553"/>
              <a:gd name="connsiteY3" fmla="*/ 642136 h 1510302"/>
              <a:gd name="connsiteX4" fmla="*/ 896420 w 1032553"/>
              <a:gd name="connsiteY4" fmla="*/ 755152 h 1510302"/>
              <a:gd name="connsiteX5" fmla="*/ 1032553 w 1032553"/>
              <a:gd name="connsiteY5" fmla="*/ 868168 h 1510302"/>
              <a:gd name="connsiteX6" fmla="*/ 1032553 w 1032553"/>
              <a:gd name="connsiteY6" fmla="*/ 1374169 h 1510302"/>
              <a:gd name="connsiteX7" fmla="*/ 629292 w 1032553"/>
              <a:gd name="connsiteY7" fmla="*/ 1374169 h 1510302"/>
              <a:gd name="connsiteX8" fmla="*/ 516276 w 1032553"/>
              <a:gd name="connsiteY8" fmla="*/ 1510302 h 1510302"/>
              <a:gd name="connsiteX9" fmla="*/ 403260 w 1032553"/>
              <a:gd name="connsiteY9" fmla="*/ 1374169 h 1510302"/>
              <a:gd name="connsiteX10" fmla="*/ 0 w 1032553"/>
              <a:gd name="connsiteY10" fmla="*/ 1374169 h 1510302"/>
              <a:gd name="connsiteX11" fmla="*/ 0 w 1032553"/>
              <a:gd name="connsiteY11" fmla="*/ 868168 h 1510302"/>
              <a:gd name="connsiteX12" fmla="*/ 52989 w 1032553"/>
              <a:gd name="connsiteY12" fmla="*/ 859287 h 1510302"/>
              <a:gd name="connsiteX13" fmla="*/ 136133 w 1032553"/>
              <a:gd name="connsiteY13" fmla="*/ 755153 h 1510302"/>
              <a:gd name="connsiteX14" fmla="*/ 52989 w 1032553"/>
              <a:gd name="connsiteY14" fmla="*/ 651018 h 1510302"/>
              <a:gd name="connsiteX15" fmla="*/ 0 w 1032553"/>
              <a:gd name="connsiteY15" fmla="*/ 642137 h 1510302"/>
              <a:gd name="connsiteX16" fmla="*/ 0 w 1032553"/>
              <a:gd name="connsiteY16" fmla="*/ 136133 h 1510302"/>
              <a:gd name="connsiteX17" fmla="*/ 403260 w 1032553"/>
              <a:gd name="connsiteY17" fmla="*/ 136133 h 1510302"/>
              <a:gd name="connsiteX18" fmla="*/ 516276 w 1032553"/>
              <a:gd name="connsiteY18" fmla="*/ 0 h 151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32553" h="1510302">
                <a:moveTo>
                  <a:pt x="516276" y="0"/>
                </a:moveTo>
                <a:cubicBezTo>
                  <a:pt x="578693" y="0"/>
                  <a:pt x="629292" y="60949"/>
                  <a:pt x="629292" y="136133"/>
                </a:cubicBezTo>
                <a:lnTo>
                  <a:pt x="1032553" y="136133"/>
                </a:lnTo>
                <a:lnTo>
                  <a:pt x="1032553" y="642136"/>
                </a:lnTo>
                <a:cubicBezTo>
                  <a:pt x="957369" y="642136"/>
                  <a:pt x="896420" y="692735"/>
                  <a:pt x="896420" y="755152"/>
                </a:cubicBezTo>
                <a:cubicBezTo>
                  <a:pt x="896420" y="817569"/>
                  <a:pt x="957369" y="868168"/>
                  <a:pt x="1032553" y="868168"/>
                </a:cubicBezTo>
                <a:lnTo>
                  <a:pt x="1032553" y="1374169"/>
                </a:lnTo>
                <a:lnTo>
                  <a:pt x="629292" y="1374169"/>
                </a:lnTo>
                <a:cubicBezTo>
                  <a:pt x="629292" y="1449353"/>
                  <a:pt x="578693" y="1510302"/>
                  <a:pt x="516276" y="1510302"/>
                </a:cubicBezTo>
                <a:cubicBezTo>
                  <a:pt x="453859" y="1510302"/>
                  <a:pt x="403260" y="1449353"/>
                  <a:pt x="403260" y="1374169"/>
                </a:cubicBezTo>
                <a:lnTo>
                  <a:pt x="0" y="1374169"/>
                </a:lnTo>
                <a:lnTo>
                  <a:pt x="0" y="868168"/>
                </a:lnTo>
                <a:lnTo>
                  <a:pt x="52989" y="859287"/>
                </a:lnTo>
                <a:cubicBezTo>
                  <a:pt x="101849" y="842130"/>
                  <a:pt x="136133" y="801965"/>
                  <a:pt x="136133" y="755153"/>
                </a:cubicBezTo>
                <a:cubicBezTo>
                  <a:pt x="136133" y="708340"/>
                  <a:pt x="101849" y="668175"/>
                  <a:pt x="52989" y="651018"/>
                </a:cubicBezTo>
                <a:lnTo>
                  <a:pt x="0" y="642137"/>
                </a:lnTo>
                <a:lnTo>
                  <a:pt x="0" y="136133"/>
                </a:lnTo>
                <a:lnTo>
                  <a:pt x="403260" y="136133"/>
                </a:lnTo>
                <a:cubicBezTo>
                  <a:pt x="403260" y="60949"/>
                  <a:pt x="453859" y="0"/>
                  <a:pt x="5162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074708E-0040-4FC8-9CE8-9DE251B91A68}"/>
              </a:ext>
            </a:extLst>
          </p:cNvPr>
          <p:cNvSpPr/>
          <p:nvPr/>
        </p:nvSpPr>
        <p:spPr>
          <a:xfrm rot="5400000">
            <a:off x="4684373" y="-170168"/>
            <a:ext cx="1238037" cy="1304819"/>
          </a:xfrm>
          <a:custGeom>
            <a:avLst/>
            <a:gdLst>
              <a:gd name="connsiteX0" fmla="*/ 0 w 1238037"/>
              <a:gd name="connsiteY0" fmla="*/ 1168686 h 1304819"/>
              <a:gd name="connsiteX1" fmla="*/ 0 w 1238037"/>
              <a:gd name="connsiteY1" fmla="*/ 765426 h 1304819"/>
              <a:gd name="connsiteX2" fmla="*/ 52989 w 1238037"/>
              <a:gd name="connsiteY2" fmla="*/ 756545 h 1304819"/>
              <a:gd name="connsiteX3" fmla="*/ 136133 w 1238037"/>
              <a:gd name="connsiteY3" fmla="*/ 652410 h 1304819"/>
              <a:gd name="connsiteX4" fmla="*/ 52989 w 1238037"/>
              <a:gd name="connsiteY4" fmla="*/ 548275 h 1304819"/>
              <a:gd name="connsiteX5" fmla="*/ 1 w 1238037"/>
              <a:gd name="connsiteY5" fmla="*/ 539394 h 1304819"/>
              <a:gd name="connsiteX6" fmla="*/ 1 w 1238037"/>
              <a:gd name="connsiteY6" fmla="*/ 136132 h 1304819"/>
              <a:gd name="connsiteX7" fmla="*/ 506003 w 1238037"/>
              <a:gd name="connsiteY7" fmla="*/ 136132 h 1304819"/>
              <a:gd name="connsiteX8" fmla="*/ 514884 w 1238037"/>
              <a:gd name="connsiteY8" fmla="*/ 83144 h 1304819"/>
              <a:gd name="connsiteX9" fmla="*/ 619019 w 1238037"/>
              <a:gd name="connsiteY9" fmla="*/ 0 h 1304819"/>
              <a:gd name="connsiteX10" fmla="*/ 723153 w 1238037"/>
              <a:gd name="connsiteY10" fmla="*/ 83144 h 1304819"/>
              <a:gd name="connsiteX11" fmla="*/ 732034 w 1238037"/>
              <a:gd name="connsiteY11" fmla="*/ 136132 h 1304819"/>
              <a:gd name="connsiteX12" fmla="*/ 1238037 w 1238037"/>
              <a:gd name="connsiteY12" fmla="*/ 136132 h 1304819"/>
              <a:gd name="connsiteX13" fmla="*/ 1238037 w 1238037"/>
              <a:gd name="connsiteY13" fmla="*/ 539394 h 1304819"/>
              <a:gd name="connsiteX14" fmla="*/ 1238036 w 1238037"/>
              <a:gd name="connsiteY14" fmla="*/ 539394 h 1304819"/>
              <a:gd name="connsiteX15" fmla="*/ 1101903 w 1238037"/>
              <a:gd name="connsiteY15" fmla="*/ 652410 h 1304819"/>
              <a:gd name="connsiteX16" fmla="*/ 1238036 w 1238037"/>
              <a:gd name="connsiteY16" fmla="*/ 765426 h 1304819"/>
              <a:gd name="connsiteX17" fmla="*/ 1238037 w 1238037"/>
              <a:gd name="connsiteY17" fmla="*/ 765426 h 1304819"/>
              <a:gd name="connsiteX18" fmla="*/ 1238037 w 1238037"/>
              <a:gd name="connsiteY18" fmla="*/ 1168686 h 1304819"/>
              <a:gd name="connsiteX19" fmla="*/ 732036 w 1238037"/>
              <a:gd name="connsiteY19" fmla="*/ 1168686 h 1304819"/>
              <a:gd name="connsiteX20" fmla="*/ 619020 w 1238037"/>
              <a:gd name="connsiteY20" fmla="*/ 1304819 h 1304819"/>
              <a:gd name="connsiteX21" fmla="*/ 506004 w 1238037"/>
              <a:gd name="connsiteY21" fmla="*/ 1168686 h 130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8037" h="1304819">
                <a:moveTo>
                  <a:pt x="0" y="1168686"/>
                </a:moveTo>
                <a:lnTo>
                  <a:pt x="0" y="765426"/>
                </a:lnTo>
                <a:lnTo>
                  <a:pt x="52989" y="756545"/>
                </a:lnTo>
                <a:cubicBezTo>
                  <a:pt x="101849" y="739388"/>
                  <a:pt x="136133" y="699223"/>
                  <a:pt x="136133" y="652410"/>
                </a:cubicBezTo>
                <a:cubicBezTo>
                  <a:pt x="136133" y="605597"/>
                  <a:pt x="101849" y="565432"/>
                  <a:pt x="52989" y="548275"/>
                </a:cubicBezTo>
                <a:lnTo>
                  <a:pt x="1" y="539394"/>
                </a:lnTo>
                <a:lnTo>
                  <a:pt x="1" y="136132"/>
                </a:lnTo>
                <a:lnTo>
                  <a:pt x="506003" y="136132"/>
                </a:lnTo>
                <a:lnTo>
                  <a:pt x="514884" y="83144"/>
                </a:lnTo>
                <a:cubicBezTo>
                  <a:pt x="532041" y="34284"/>
                  <a:pt x="572206" y="0"/>
                  <a:pt x="619019" y="0"/>
                </a:cubicBezTo>
                <a:cubicBezTo>
                  <a:pt x="665831" y="0"/>
                  <a:pt x="705996" y="34284"/>
                  <a:pt x="723153" y="83144"/>
                </a:cubicBezTo>
                <a:lnTo>
                  <a:pt x="732034" y="136132"/>
                </a:lnTo>
                <a:lnTo>
                  <a:pt x="1238037" y="136132"/>
                </a:lnTo>
                <a:lnTo>
                  <a:pt x="1238037" y="539394"/>
                </a:lnTo>
                <a:lnTo>
                  <a:pt x="1238036" y="539394"/>
                </a:lnTo>
                <a:cubicBezTo>
                  <a:pt x="1162852" y="539394"/>
                  <a:pt x="1101903" y="589993"/>
                  <a:pt x="1101903" y="652410"/>
                </a:cubicBezTo>
                <a:cubicBezTo>
                  <a:pt x="1101903" y="714827"/>
                  <a:pt x="1162852" y="765426"/>
                  <a:pt x="1238036" y="765426"/>
                </a:cubicBezTo>
                <a:lnTo>
                  <a:pt x="1238037" y="765426"/>
                </a:lnTo>
                <a:lnTo>
                  <a:pt x="1238037" y="1168686"/>
                </a:lnTo>
                <a:lnTo>
                  <a:pt x="732036" y="1168686"/>
                </a:lnTo>
                <a:cubicBezTo>
                  <a:pt x="732036" y="1243870"/>
                  <a:pt x="681437" y="1304819"/>
                  <a:pt x="619020" y="1304819"/>
                </a:cubicBezTo>
                <a:cubicBezTo>
                  <a:pt x="556603" y="1304819"/>
                  <a:pt x="506004" y="1243870"/>
                  <a:pt x="506004" y="11686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B350943-CF8B-4F8C-93EA-9262BF50E1A2}"/>
              </a:ext>
            </a:extLst>
          </p:cNvPr>
          <p:cNvSpPr/>
          <p:nvPr/>
        </p:nvSpPr>
        <p:spPr>
          <a:xfrm>
            <a:off x="5867185" y="-272910"/>
            <a:ext cx="1032553" cy="1510302"/>
          </a:xfrm>
          <a:custGeom>
            <a:avLst/>
            <a:gdLst>
              <a:gd name="connsiteX0" fmla="*/ 516276 w 1032553"/>
              <a:gd name="connsiteY0" fmla="*/ 0 h 1510302"/>
              <a:gd name="connsiteX1" fmla="*/ 629292 w 1032553"/>
              <a:gd name="connsiteY1" fmla="*/ 136133 h 1510302"/>
              <a:gd name="connsiteX2" fmla="*/ 1032553 w 1032553"/>
              <a:gd name="connsiteY2" fmla="*/ 136133 h 1510302"/>
              <a:gd name="connsiteX3" fmla="*/ 1032553 w 1032553"/>
              <a:gd name="connsiteY3" fmla="*/ 642136 h 1510302"/>
              <a:gd name="connsiteX4" fmla="*/ 896420 w 1032553"/>
              <a:gd name="connsiteY4" fmla="*/ 755152 h 1510302"/>
              <a:gd name="connsiteX5" fmla="*/ 1032553 w 1032553"/>
              <a:gd name="connsiteY5" fmla="*/ 868168 h 1510302"/>
              <a:gd name="connsiteX6" fmla="*/ 1032553 w 1032553"/>
              <a:gd name="connsiteY6" fmla="*/ 1374169 h 1510302"/>
              <a:gd name="connsiteX7" fmla="*/ 629292 w 1032553"/>
              <a:gd name="connsiteY7" fmla="*/ 1374169 h 1510302"/>
              <a:gd name="connsiteX8" fmla="*/ 516276 w 1032553"/>
              <a:gd name="connsiteY8" fmla="*/ 1510302 h 1510302"/>
              <a:gd name="connsiteX9" fmla="*/ 403260 w 1032553"/>
              <a:gd name="connsiteY9" fmla="*/ 1374169 h 1510302"/>
              <a:gd name="connsiteX10" fmla="*/ 0 w 1032553"/>
              <a:gd name="connsiteY10" fmla="*/ 1374169 h 1510302"/>
              <a:gd name="connsiteX11" fmla="*/ 0 w 1032553"/>
              <a:gd name="connsiteY11" fmla="*/ 868168 h 1510302"/>
              <a:gd name="connsiteX12" fmla="*/ 52989 w 1032553"/>
              <a:gd name="connsiteY12" fmla="*/ 859287 h 1510302"/>
              <a:gd name="connsiteX13" fmla="*/ 136133 w 1032553"/>
              <a:gd name="connsiteY13" fmla="*/ 755153 h 1510302"/>
              <a:gd name="connsiteX14" fmla="*/ 52989 w 1032553"/>
              <a:gd name="connsiteY14" fmla="*/ 651018 h 1510302"/>
              <a:gd name="connsiteX15" fmla="*/ 0 w 1032553"/>
              <a:gd name="connsiteY15" fmla="*/ 642137 h 1510302"/>
              <a:gd name="connsiteX16" fmla="*/ 0 w 1032553"/>
              <a:gd name="connsiteY16" fmla="*/ 136133 h 1510302"/>
              <a:gd name="connsiteX17" fmla="*/ 403260 w 1032553"/>
              <a:gd name="connsiteY17" fmla="*/ 136133 h 1510302"/>
              <a:gd name="connsiteX18" fmla="*/ 516276 w 1032553"/>
              <a:gd name="connsiteY18" fmla="*/ 0 h 151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32553" h="1510302">
                <a:moveTo>
                  <a:pt x="516276" y="0"/>
                </a:moveTo>
                <a:cubicBezTo>
                  <a:pt x="578693" y="0"/>
                  <a:pt x="629292" y="60949"/>
                  <a:pt x="629292" y="136133"/>
                </a:cubicBezTo>
                <a:lnTo>
                  <a:pt x="1032553" y="136133"/>
                </a:lnTo>
                <a:lnTo>
                  <a:pt x="1032553" y="642136"/>
                </a:lnTo>
                <a:cubicBezTo>
                  <a:pt x="957369" y="642136"/>
                  <a:pt x="896420" y="692735"/>
                  <a:pt x="896420" y="755152"/>
                </a:cubicBezTo>
                <a:cubicBezTo>
                  <a:pt x="896420" y="817569"/>
                  <a:pt x="957369" y="868168"/>
                  <a:pt x="1032553" y="868168"/>
                </a:cubicBezTo>
                <a:lnTo>
                  <a:pt x="1032553" y="1374169"/>
                </a:lnTo>
                <a:lnTo>
                  <a:pt x="629292" y="1374169"/>
                </a:lnTo>
                <a:cubicBezTo>
                  <a:pt x="629292" y="1449353"/>
                  <a:pt x="578693" y="1510302"/>
                  <a:pt x="516276" y="1510302"/>
                </a:cubicBezTo>
                <a:cubicBezTo>
                  <a:pt x="453859" y="1510302"/>
                  <a:pt x="403260" y="1449353"/>
                  <a:pt x="403260" y="1374169"/>
                </a:cubicBezTo>
                <a:lnTo>
                  <a:pt x="0" y="1374169"/>
                </a:lnTo>
                <a:lnTo>
                  <a:pt x="0" y="868168"/>
                </a:lnTo>
                <a:lnTo>
                  <a:pt x="52989" y="859287"/>
                </a:lnTo>
                <a:cubicBezTo>
                  <a:pt x="101849" y="842130"/>
                  <a:pt x="136133" y="801965"/>
                  <a:pt x="136133" y="755153"/>
                </a:cubicBezTo>
                <a:cubicBezTo>
                  <a:pt x="136133" y="708340"/>
                  <a:pt x="101849" y="668175"/>
                  <a:pt x="52989" y="651018"/>
                </a:cubicBezTo>
                <a:lnTo>
                  <a:pt x="0" y="642137"/>
                </a:lnTo>
                <a:lnTo>
                  <a:pt x="0" y="136133"/>
                </a:lnTo>
                <a:lnTo>
                  <a:pt x="403260" y="136133"/>
                </a:lnTo>
                <a:cubicBezTo>
                  <a:pt x="403260" y="60949"/>
                  <a:pt x="453859" y="0"/>
                  <a:pt x="5162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2BD3C5-780B-4DB3-8C91-6782018847B3}"/>
              </a:ext>
            </a:extLst>
          </p:cNvPr>
          <p:cNvSpPr/>
          <p:nvPr/>
        </p:nvSpPr>
        <p:spPr>
          <a:xfrm rot="5400000">
            <a:off x="6853937" y="-170168"/>
            <a:ext cx="1238037" cy="1304819"/>
          </a:xfrm>
          <a:custGeom>
            <a:avLst/>
            <a:gdLst>
              <a:gd name="connsiteX0" fmla="*/ 0 w 1238037"/>
              <a:gd name="connsiteY0" fmla="*/ 1168686 h 1304819"/>
              <a:gd name="connsiteX1" fmla="*/ 0 w 1238037"/>
              <a:gd name="connsiteY1" fmla="*/ 765426 h 1304819"/>
              <a:gd name="connsiteX2" fmla="*/ 52989 w 1238037"/>
              <a:gd name="connsiteY2" fmla="*/ 756545 h 1304819"/>
              <a:gd name="connsiteX3" fmla="*/ 136133 w 1238037"/>
              <a:gd name="connsiteY3" fmla="*/ 652410 h 1304819"/>
              <a:gd name="connsiteX4" fmla="*/ 52989 w 1238037"/>
              <a:gd name="connsiteY4" fmla="*/ 548275 h 1304819"/>
              <a:gd name="connsiteX5" fmla="*/ 1 w 1238037"/>
              <a:gd name="connsiteY5" fmla="*/ 539394 h 1304819"/>
              <a:gd name="connsiteX6" fmla="*/ 1 w 1238037"/>
              <a:gd name="connsiteY6" fmla="*/ 136132 h 1304819"/>
              <a:gd name="connsiteX7" fmla="*/ 506003 w 1238037"/>
              <a:gd name="connsiteY7" fmla="*/ 136132 h 1304819"/>
              <a:gd name="connsiteX8" fmla="*/ 514884 w 1238037"/>
              <a:gd name="connsiteY8" fmla="*/ 83144 h 1304819"/>
              <a:gd name="connsiteX9" fmla="*/ 619019 w 1238037"/>
              <a:gd name="connsiteY9" fmla="*/ 0 h 1304819"/>
              <a:gd name="connsiteX10" fmla="*/ 723153 w 1238037"/>
              <a:gd name="connsiteY10" fmla="*/ 83144 h 1304819"/>
              <a:gd name="connsiteX11" fmla="*/ 732034 w 1238037"/>
              <a:gd name="connsiteY11" fmla="*/ 136132 h 1304819"/>
              <a:gd name="connsiteX12" fmla="*/ 1238037 w 1238037"/>
              <a:gd name="connsiteY12" fmla="*/ 136132 h 1304819"/>
              <a:gd name="connsiteX13" fmla="*/ 1238037 w 1238037"/>
              <a:gd name="connsiteY13" fmla="*/ 539394 h 1304819"/>
              <a:gd name="connsiteX14" fmla="*/ 1238036 w 1238037"/>
              <a:gd name="connsiteY14" fmla="*/ 539394 h 1304819"/>
              <a:gd name="connsiteX15" fmla="*/ 1101903 w 1238037"/>
              <a:gd name="connsiteY15" fmla="*/ 652410 h 1304819"/>
              <a:gd name="connsiteX16" fmla="*/ 1238036 w 1238037"/>
              <a:gd name="connsiteY16" fmla="*/ 765426 h 1304819"/>
              <a:gd name="connsiteX17" fmla="*/ 1238037 w 1238037"/>
              <a:gd name="connsiteY17" fmla="*/ 765426 h 1304819"/>
              <a:gd name="connsiteX18" fmla="*/ 1238037 w 1238037"/>
              <a:gd name="connsiteY18" fmla="*/ 1168686 h 1304819"/>
              <a:gd name="connsiteX19" fmla="*/ 732036 w 1238037"/>
              <a:gd name="connsiteY19" fmla="*/ 1168686 h 1304819"/>
              <a:gd name="connsiteX20" fmla="*/ 619020 w 1238037"/>
              <a:gd name="connsiteY20" fmla="*/ 1304819 h 1304819"/>
              <a:gd name="connsiteX21" fmla="*/ 506004 w 1238037"/>
              <a:gd name="connsiteY21" fmla="*/ 1168686 h 130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8037" h="1304819">
                <a:moveTo>
                  <a:pt x="0" y="1168686"/>
                </a:moveTo>
                <a:lnTo>
                  <a:pt x="0" y="765426"/>
                </a:lnTo>
                <a:lnTo>
                  <a:pt x="52989" y="756545"/>
                </a:lnTo>
                <a:cubicBezTo>
                  <a:pt x="101849" y="739388"/>
                  <a:pt x="136133" y="699223"/>
                  <a:pt x="136133" y="652410"/>
                </a:cubicBezTo>
                <a:cubicBezTo>
                  <a:pt x="136133" y="605597"/>
                  <a:pt x="101849" y="565432"/>
                  <a:pt x="52989" y="548275"/>
                </a:cubicBezTo>
                <a:lnTo>
                  <a:pt x="1" y="539394"/>
                </a:lnTo>
                <a:lnTo>
                  <a:pt x="1" y="136132"/>
                </a:lnTo>
                <a:lnTo>
                  <a:pt x="506003" y="136132"/>
                </a:lnTo>
                <a:lnTo>
                  <a:pt x="514884" y="83144"/>
                </a:lnTo>
                <a:cubicBezTo>
                  <a:pt x="532041" y="34284"/>
                  <a:pt x="572206" y="0"/>
                  <a:pt x="619019" y="0"/>
                </a:cubicBezTo>
                <a:cubicBezTo>
                  <a:pt x="665831" y="0"/>
                  <a:pt x="705996" y="34284"/>
                  <a:pt x="723153" y="83144"/>
                </a:cubicBezTo>
                <a:lnTo>
                  <a:pt x="732034" y="136132"/>
                </a:lnTo>
                <a:lnTo>
                  <a:pt x="1238037" y="136132"/>
                </a:lnTo>
                <a:lnTo>
                  <a:pt x="1238037" y="539394"/>
                </a:lnTo>
                <a:lnTo>
                  <a:pt x="1238036" y="539394"/>
                </a:lnTo>
                <a:cubicBezTo>
                  <a:pt x="1162852" y="539394"/>
                  <a:pt x="1101903" y="589993"/>
                  <a:pt x="1101903" y="652410"/>
                </a:cubicBezTo>
                <a:cubicBezTo>
                  <a:pt x="1101903" y="714827"/>
                  <a:pt x="1162852" y="765426"/>
                  <a:pt x="1238036" y="765426"/>
                </a:cubicBezTo>
                <a:lnTo>
                  <a:pt x="1238037" y="765426"/>
                </a:lnTo>
                <a:lnTo>
                  <a:pt x="1238037" y="1168686"/>
                </a:lnTo>
                <a:lnTo>
                  <a:pt x="732036" y="1168686"/>
                </a:lnTo>
                <a:cubicBezTo>
                  <a:pt x="732036" y="1243870"/>
                  <a:pt x="681437" y="1304819"/>
                  <a:pt x="619020" y="1304819"/>
                </a:cubicBezTo>
                <a:cubicBezTo>
                  <a:pt x="556603" y="1304819"/>
                  <a:pt x="506004" y="1243870"/>
                  <a:pt x="506004" y="11686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724582B-47CD-4AD0-9407-FE9316DD5589}"/>
              </a:ext>
            </a:extLst>
          </p:cNvPr>
          <p:cNvSpPr/>
          <p:nvPr/>
        </p:nvSpPr>
        <p:spPr>
          <a:xfrm>
            <a:off x="8058166" y="-272910"/>
            <a:ext cx="1032553" cy="1510302"/>
          </a:xfrm>
          <a:custGeom>
            <a:avLst/>
            <a:gdLst>
              <a:gd name="connsiteX0" fmla="*/ 516276 w 1032553"/>
              <a:gd name="connsiteY0" fmla="*/ 0 h 1510302"/>
              <a:gd name="connsiteX1" fmla="*/ 629292 w 1032553"/>
              <a:gd name="connsiteY1" fmla="*/ 136133 h 1510302"/>
              <a:gd name="connsiteX2" fmla="*/ 1032553 w 1032553"/>
              <a:gd name="connsiteY2" fmla="*/ 136133 h 1510302"/>
              <a:gd name="connsiteX3" fmla="*/ 1032553 w 1032553"/>
              <a:gd name="connsiteY3" fmla="*/ 642136 h 1510302"/>
              <a:gd name="connsiteX4" fmla="*/ 896420 w 1032553"/>
              <a:gd name="connsiteY4" fmla="*/ 755152 h 1510302"/>
              <a:gd name="connsiteX5" fmla="*/ 1032553 w 1032553"/>
              <a:gd name="connsiteY5" fmla="*/ 868168 h 1510302"/>
              <a:gd name="connsiteX6" fmla="*/ 1032553 w 1032553"/>
              <a:gd name="connsiteY6" fmla="*/ 1374169 h 1510302"/>
              <a:gd name="connsiteX7" fmla="*/ 629292 w 1032553"/>
              <a:gd name="connsiteY7" fmla="*/ 1374169 h 1510302"/>
              <a:gd name="connsiteX8" fmla="*/ 516276 w 1032553"/>
              <a:gd name="connsiteY8" fmla="*/ 1510302 h 1510302"/>
              <a:gd name="connsiteX9" fmla="*/ 403260 w 1032553"/>
              <a:gd name="connsiteY9" fmla="*/ 1374169 h 1510302"/>
              <a:gd name="connsiteX10" fmla="*/ 0 w 1032553"/>
              <a:gd name="connsiteY10" fmla="*/ 1374169 h 1510302"/>
              <a:gd name="connsiteX11" fmla="*/ 0 w 1032553"/>
              <a:gd name="connsiteY11" fmla="*/ 868168 h 1510302"/>
              <a:gd name="connsiteX12" fmla="*/ 52989 w 1032553"/>
              <a:gd name="connsiteY12" fmla="*/ 859287 h 1510302"/>
              <a:gd name="connsiteX13" fmla="*/ 136133 w 1032553"/>
              <a:gd name="connsiteY13" fmla="*/ 755153 h 1510302"/>
              <a:gd name="connsiteX14" fmla="*/ 52989 w 1032553"/>
              <a:gd name="connsiteY14" fmla="*/ 651018 h 1510302"/>
              <a:gd name="connsiteX15" fmla="*/ 0 w 1032553"/>
              <a:gd name="connsiteY15" fmla="*/ 642137 h 1510302"/>
              <a:gd name="connsiteX16" fmla="*/ 0 w 1032553"/>
              <a:gd name="connsiteY16" fmla="*/ 136133 h 1510302"/>
              <a:gd name="connsiteX17" fmla="*/ 403260 w 1032553"/>
              <a:gd name="connsiteY17" fmla="*/ 136133 h 1510302"/>
              <a:gd name="connsiteX18" fmla="*/ 516276 w 1032553"/>
              <a:gd name="connsiteY18" fmla="*/ 0 h 151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32553" h="1510302">
                <a:moveTo>
                  <a:pt x="516276" y="0"/>
                </a:moveTo>
                <a:cubicBezTo>
                  <a:pt x="578693" y="0"/>
                  <a:pt x="629292" y="60949"/>
                  <a:pt x="629292" y="136133"/>
                </a:cubicBezTo>
                <a:lnTo>
                  <a:pt x="1032553" y="136133"/>
                </a:lnTo>
                <a:lnTo>
                  <a:pt x="1032553" y="642136"/>
                </a:lnTo>
                <a:cubicBezTo>
                  <a:pt x="957369" y="642136"/>
                  <a:pt x="896420" y="692735"/>
                  <a:pt x="896420" y="755152"/>
                </a:cubicBezTo>
                <a:cubicBezTo>
                  <a:pt x="896420" y="817569"/>
                  <a:pt x="957369" y="868168"/>
                  <a:pt x="1032553" y="868168"/>
                </a:cubicBezTo>
                <a:lnTo>
                  <a:pt x="1032553" y="1374169"/>
                </a:lnTo>
                <a:lnTo>
                  <a:pt x="629292" y="1374169"/>
                </a:lnTo>
                <a:cubicBezTo>
                  <a:pt x="629292" y="1449353"/>
                  <a:pt x="578693" y="1510302"/>
                  <a:pt x="516276" y="1510302"/>
                </a:cubicBezTo>
                <a:cubicBezTo>
                  <a:pt x="453859" y="1510302"/>
                  <a:pt x="403260" y="1449353"/>
                  <a:pt x="403260" y="1374169"/>
                </a:cubicBezTo>
                <a:lnTo>
                  <a:pt x="0" y="1374169"/>
                </a:lnTo>
                <a:lnTo>
                  <a:pt x="0" y="868168"/>
                </a:lnTo>
                <a:lnTo>
                  <a:pt x="52989" y="859287"/>
                </a:lnTo>
                <a:cubicBezTo>
                  <a:pt x="101849" y="842130"/>
                  <a:pt x="136133" y="801965"/>
                  <a:pt x="136133" y="755153"/>
                </a:cubicBezTo>
                <a:cubicBezTo>
                  <a:pt x="136133" y="708340"/>
                  <a:pt x="101849" y="668175"/>
                  <a:pt x="52989" y="651018"/>
                </a:cubicBezTo>
                <a:lnTo>
                  <a:pt x="0" y="642137"/>
                </a:lnTo>
                <a:lnTo>
                  <a:pt x="0" y="136133"/>
                </a:lnTo>
                <a:lnTo>
                  <a:pt x="403260" y="136133"/>
                </a:lnTo>
                <a:cubicBezTo>
                  <a:pt x="403260" y="60949"/>
                  <a:pt x="453859" y="0"/>
                  <a:pt x="5162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84FDC6C-83B1-4544-9431-31C7A9CD3E20}"/>
              </a:ext>
            </a:extLst>
          </p:cNvPr>
          <p:cNvSpPr/>
          <p:nvPr/>
        </p:nvSpPr>
        <p:spPr>
          <a:xfrm rot="5400000">
            <a:off x="9023501" y="-170168"/>
            <a:ext cx="1238037" cy="1304819"/>
          </a:xfrm>
          <a:custGeom>
            <a:avLst/>
            <a:gdLst>
              <a:gd name="connsiteX0" fmla="*/ 0 w 1238037"/>
              <a:gd name="connsiteY0" fmla="*/ 1168686 h 1304819"/>
              <a:gd name="connsiteX1" fmla="*/ 0 w 1238037"/>
              <a:gd name="connsiteY1" fmla="*/ 765426 h 1304819"/>
              <a:gd name="connsiteX2" fmla="*/ 52989 w 1238037"/>
              <a:gd name="connsiteY2" fmla="*/ 756545 h 1304819"/>
              <a:gd name="connsiteX3" fmla="*/ 136133 w 1238037"/>
              <a:gd name="connsiteY3" fmla="*/ 652410 h 1304819"/>
              <a:gd name="connsiteX4" fmla="*/ 52989 w 1238037"/>
              <a:gd name="connsiteY4" fmla="*/ 548275 h 1304819"/>
              <a:gd name="connsiteX5" fmla="*/ 1 w 1238037"/>
              <a:gd name="connsiteY5" fmla="*/ 539394 h 1304819"/>
              <a:gd name="connsiteX6" fmla="*/ 1 w 1238037"/>
              <a:gd name="connsiteY6" fmla="*/ 136132 h 1304819"/>
              <a:gd name="connsiteX7" fmla="*/ 506003 w 1238037"/>
              <a:gd name="connsiteY7" fmla="*/ 136132 h 1304819"/>
              <a:gd name="connsiteX8" fmla="*/ 514884 w 1238037"/>
              <a:gd name="connsiteY8" fmla="*/ 83144 h 1304819"/>
              <a:gd name="connsiteX9" fmla="*/ 619019 w 1238037"/>
              <a:gd name="connsiteY9" fmla="*/ 0 h 1304819"/>
              <a:gd name="connsiteX10" fmla="*/ 723153 w 1238037"/>
              <a:gd name="connsiteY10" fmla="*/ 83144 h 1304819"/>
              <a:gd name="connsiteX11" fmla="*/ 732034 w 1238037"/>
              <a:gd name="connsiteY11" fmla="*/ 136132 h 1304819"/>
              <a:gd name="connsiteX12" fmla="*/ 1238037 w 1238037"/>
              <a:gd name="connsiteY12" fmla="*/ 136132 h 1304819"/>
              <a:gd name="connsiteX13" fmla="*/ 1238037 w 1238037"/>
              <a:gd name="connsiteY13" fmla="*/ 539394 h 1304819"/>
              <a:gd name="connsiteX14" fmla="*/ 1238036 w 1238037"/>
              <a:gd name="connsiteY14" fmla="*/ 539394 h 1304819"/>
              <a:gd name="connsiteX15" fmla="*/ 1101903 w 1238037"/>
              <a:gd name="connsiteY15" fmla="*/ 652410 h 1304819"/>
              <a:gd name="connsiteX16" fmla="*/ 1238036 w 1238037"/>
              <a:gd name="connsiteY16" fmla="*/ 765426 h 1304819"/>
              <a:gd name="connsiteX17" fmla="*/ 1238037 w 1238037"/>
              <a:gd name="connsiteY17" fmla="*/ 765426 h 1304819"/>
              <a:gd name="connsiteX18" fmla="*/ 1238037 w 1238037"/>
              <a:gd name="connsiteY18" fmla="*/ 1168686 h 1304819"/>
              <a:gd name="connsiteX19" fmla="*/ 732036 w 1238037"/>
              <a:gd name="connsiteY19" fmla="*/ 1168686 h 1304819"/>
              <a:gd name="connsiteX20" fmla="*/ 619020 w 1238037"/>
              <a:gd name="connsiteY20" fmla="*/ 1304819 h 1304819"/>
              <a:gd name="connsiteX21" fmla="*/ 506004 w 1238037"/>
              <a:gd name="connsiteY21" fmla="*/ 1168686 h 130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8037" h="1304819">
                <a:moveTo>
                  <a:pt x="0" y="1168686"/>
                </a:moveTo>
                <a:lnTo>
                  <a:pt x="0" y="765426"/>
                </a:lnTo>
                <a:lnTo>
                  <a:pt x="52989" y="756545"/>
                </a:lnTo>
                <a:cubicBezTo>
                  <a:pt x="101849" y="739388"/>
                  <a:pt x="136133" y="699223"/>
                  <a:pt x="136133" y="652410"/>
                </a:cubicBezTo>
                <a:cubicBezTo>
                  <a:pt x="136133" y="605597"/>
                  <a:pt x="101849" y="565432"/>
                  <a:pt x="52989" y="548275"/>
                </a:cubicBezTo>
                <a:lnTo>
                  <a:pt x="1" y="539394"/>
                </a:lnTo>
                <a:lnTo>
                  <a:pt x="1" y="136132"/>
                </a:lnTo>
                <a:lnTo>
                  <a:pt x="506003" y="136132"/>
                </a:lnTo>
                <a:lnTo>
                  <a:pt x="514884" y="83144"/>
                </a:lnTo>
                <a:cubicBezTo>
                  <a:pt x="532041" y="34284"/>
                  <a:pt x="572206" y="0"/>
                  <a:pt x="619019" y="0"/>
                </a:cubicBezTo>
                <a:cubicBezTo>
                  <a:pt x="665831" y="0"/>
                  <a:pt x="705996" y="34284"/>
                  <a:pt x="723153" y="83144"/>
                </a:cubicBezTo>
                <a:lnTo>
                  <a:pt x="732034" y="136132"/>
                </a:lnTo>
                <a:lnTo>
                  <a:pt x="1238037" y="136132"/>
                </a:lnTo>
                <a:lnTo>
                  <a:pt x="1238037" y="539394"/>
                </a:lnTo>
                <a:lnTo>
                  <a:pt x="1238036" y="539394"/>
                </a:lnTo>
                <a:cubicBezTo>
                  <a:pt x="1162852" y="539394"/>
                  <a:pt x="1101903" y="589993"/>
                  <a:pt x="1101903" y="652410"/>
                </a:cubicBezTo>
                <a:cubicBezTo>
                  <a:pt x="1101903" y="714827"/>
                  <a:pt x="1162852" y="765426"/>
                  <a:pt x="1238036" y="765426"/>
                </a:cubicBezTo>
                <a:lnTo>
                  <a:pt x="1238037" y="765426"/>
                </a:lnTo>
                <a:lnTo>
                  <a:pt x="1238037" y="1168686"/>
                </a:lnTo>
                <a:lnTo>
                  <a:pt x="732036" y="1168686"/>
                </a:lnTo>
                <a:cubicBezTo>
                  <a:pt x="732036" y="1243870"/>
                  <a:pt x="681437" y="1304819"/>
                  <a:pt x="619020" y="1304819"/>
                </a:cubicBezTo>
                <a:cubicBezTo>
                  <a:pt x="556603" y="1304819"/>
                  <a:pt x="506004" y="1243870"/>
                  <a:pt x="506004" y="11686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46594C3-9C30-49EE-A584-E91924F0DF95}"/>
              </a:ext>
            </a:extLst>
          </p:cNvPr>
          <p:cNvSpPr/>
          <p:nvPr/>
        </p:nvSpPr>
        <p:spPr>
          <a:xfrm>
            <a:off x="10198116" y="-272910"/>
            <a:ext cx="1032553" cy="1510302"/>
          </a:xfrm>
          <a:custGeom>
            <a:avLst/>
            <a:gdLst>
              <a:gd name="connsiteX0" fmla="*/ 516276 w 1032553"/>
              <a:gd name="connsiteY0" fmla="*/ 0 h 1510302"/>
              <a:gd name="connsiteX1" fmla="*/ 629292 w 1032553"/>
              <a:gd name="connsiteY1" fmla="*/ 136133 h 1510302"/>
              <a:gd name="connsiteX2" fmla="*/ 1032553 w 1032553"/>
              <a:gd name="connsiteY2" fmla="*/ 136133 h 1510302"/>
              <a:gd name="connsiteX3" fmla="*/ 1032553 w 1032553"/>
              <a:gd name="connsiteY3" fmla="*/ 642136 h 1510302"/>
              <a:gd name="connsiteX4" fmla="*/ 896420 w 1032553"/>
              <a:gd name="connsiteY4" fmla="*/ 755152 h 1510302"/>
              <a:gd name="connsiteX5" fmla="*/ 1032553 w 1032553"/>
              <a:gd name="connsiteY5" fmla="*/ 868168 h 1510302"/>
              <a:gd name="connsiteX6" fmla="*/ 1032553 w 1032553"/>
              <a:gd name="connsiteY6" fmla="*/ 1374169 h 1510302"/>
              <a:gd name="connsiteX7" fmla="*/ 629292 w 1032553"/>
              <a:gd name="connsiteY7" fmla="*/ 1374169 h 1510302"/>
              <a:gd name="connsiteX8" fmla="*/ 516276 w 1032553"/>
              <a:gd name="connsiteY8" fmla="*/ 1510302 h 1510302"/>
              <a:gd name="connsiteX9" fmla="*/ 403260 w 1032553"/>
              <a:gd name="connsiteY9" fmla="*/ 1374169 h 1510302"/>
              <a:gd name="connsiteX10" fmla="*/ 0 w 1032553"/>
              <a:gd name="connsiteY10" fmla="*/ 1374169 h 1510302"/>
              <a:gd name="connsiteX11" fmla="*/ 0 w 1032553"/>
              <a:gd name="connsiteY11" fmla="*/ 868168 h 1510302"/>
              <a:gd name="connsiteX12" fmla="*/ 52989 w 1032553"/>
              <a:gd name="connsiteY12" fmla="*/ 859287 h 1510302"/>
              <a:gd name="connsiteX13" fmla="*/ 136133 w 1032553"/>
              <a:gd name="connsiteY13" fmla="*/ 755153 h 1510302"/>
              <a:gd name="connsiteX14" fmla="*/ 52989 w 1032553"/>
              <a:gd name="connsiteY14" fmla="*/ 651018 h 1510302"/>
              <a:gd name="connsiteX15" fmla="*/ 0 w 1032553"/>
              <a:gd name="connsiteY15" fmla="*/ 642137 h 1510302"/>
              <a:gd name="connsiteX16" fmla="*/ 0 w 1032553"/>
              <a:gd name="connsiteY16" fmla="*/ 136133 h 1510302"/>
              <a:gd name="connsiteX17" fmla="*/ 403260 w 1032553"/>
              <a:gd name="connsiteY17" fmla="*/ 136133 h 1510302"/>
              <a:gd name="connsiteX18" fmla="*/ 516276 w 1032553"/>
              <a:gd name="connsiteY18" fmla="*/ 0 h 151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32553" h="1510302">
                <a:moveTo>
                  <a:pt x="516276" y="0"/>
                </a:moveTo>
                <a:cubicBezTo>
                  <a:pt x="578693" y="0"/>
                  <a:pt x="629292" y="60949"/>
                  <a:pt x="629292" y="136133"/>
                </a:cubicBezTo>
                <a:lnTo>
                  <a:pt x="1032553" y="136133"/>
                </a:lnTo>
                <a:lnTo>
                  <a:pt x="1032553" y="642136"/>
                </a:lnTo>
                <a:cubicBezTo>
                  <a:pt x="957369" y="642136"/>
                  <a:pt x="896420" y="692735"/>
                  <a:pt x="896420" y="755152"/>
                </a:cubicBezTo>
                <a:cubicBezTo>
                  <a:pt x="896420" y="817569"/>
                  <a:pt x="957369" y="868168"/>
                  <a:pt x="1032553" y="868168"/>
                </a:cubicBezTo>
                <a:lnTo>
                  <a:pt x="1032553" y="1374169"/>
                </a:lnTo>
                <a:lnTo>
                  <a:pt x="629292" y="1374169"/>
                </a:lnTo>
                <a:cubicBezTo>
                  <a:pt x="629292" y="1449353"/>
                  <a:pt x="578693" y="1510302"/>
                  <a:pt x="516276" y="1510302"/>
                </a:cubicBezTo>
                <a:cubicBezTo>
                  <a:pt x="453859" y="1510302"/>
                  <a:pt x="403260" y="1449353"/>
                  <a:pt x="403260" y="1374169"/>
                </a:cubicBezTo>
                <a:lnTo>
                  <a:pt x="0" y="1374169"/>
                </a:lnTo>
                <a:lnTo>
                  <a:pt x="0" y="868168"/>
                </a:lnTo>
                <a:lnTo>
                  <a:pt x="52989" y="859287"/>
                </a:lnTo>
                <a:cubicBezTo>
                  <a:pt x="101849" y="842130"/>
                  <a:pt x="136133" y="801965"/>
                  <a:pt x="136133" y="755153"/>
                </a:cubicBezTo>
                <a:cubicBezTo>
                  <a:pt x="136133" y="708340"/>
                  <a:pt x="101849" y="668175"/>
                  <a:pt x="52989" y="651018"/>
                </a:cubicBezTo>
                <a:lnTo>
                  <a:pt x="0" y="642137"/>
                </a:lnTo>
                <a:lnTo>
                  <a:pt x="0" y="136133"/>
                </a:lnTo>
                <a:lnTo>
                  <a:pt x="403260" y="136133"/>
                </a:lnTo>
                <a:cubicBezTo>
                  <a:pt x="403260" y="60949"/>
                  <a:pt x="453859" y="0"/>
                  <a:pt x="5162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4743405-88E8-4D85-88F6-D9210644B553}"/>
              </a:ext>
            </a:extLst>
          </p:cNvPr>
          <p:cNvSpPr/>
          <p:nvPr/>
        </p:nvSpPr>
        <p:spPr>
          <a:xfrm>
            <a:off x="-614462" y="-306943"/>
            <a:ext cx="1032553" cy="1510302"/>
          </a:xfrm>
          <a:custGeom>
            <a:avLst/>
            <a:gdLst>
              <a:gd name="connsiteX0" fmla="*/ 516276 w 1032553"/>
              <a:gd name="connsiteY0" fmla="*/ 0 h 1510302"/>
              <a:gd name="connsiteX1" fmla="*/ 629292 w 1032553"/>
              <a:gd name="connsiteY1" fmla="*/ 136133 h 1510302"/>
              <a:gd name="connsiteX2" fmla="*/ 1032553 w 1032553"/>
              <a:gd name="connsiteY2" fmla="*/ 136133 h 1510302"/>
              <a:gd name="connsiteX3" fmla="*/ 1032553 w 1032553"/>
              <a:gd name="connsiteY3" fmla="*/ 642136 h 1510302"/>
              <a:gd name="connsiteX4" fmla="*/ 896420 w 1032553"/>
              <a:gd name="connsiteY4" fmla="*/ 755152 h 1510302"/>
              <a:gd name="connsiteX5" fmla="*/ 1032553 w 1032553"/>
              <a:gd name="connsiteY5" fmla="*/ 868168 h 1510302"/>
              <a:gd name="connsiteX6" fmla="*/ 1032553 w 1032553"/>
              <a:gd name="connsiteY6" fmla="*/ 1374169 h 1510302"/>
              <a:gd name="connsiteX7" fmla="*/ 629292 w 1032553"/>
              <a:gd name="connsiteY7" fmla="*/ 1374169 h 1510302"/>
              <a:gd name="connsiteX8" fmla="*/ 516276 w 1032553"/>
              <a:gd name="connsiteY8" fmla="*/ 1510302 h 1510302"/>
              <a:gd name="connsiteX9" fmla="*/ 403260 w 1032553"/>
              <a:gd name="connsiteY9" fmla="*/ 1374169 h 1510302"/>
              <a:gd name="connsiteX10" fmla="*/ 0 w 1032553"/>
              <a:gd name="connsiteY10" fmla="*/ 1374169 h 1510302"/>
              <a:gd name="connsiteX11" fmla="*/ 0 w 1032553"/>
              <a:gd name="connsiteY11" fmla="*/ 868168 h 1510302"/>
              <a:gd name="connsiteX12" fmla="*/ 52989 w 1032553"/>
              <a:gd name="connsiteY12" fmla="*/ 859287 h 1510302"/>
              <a:gd name="connsiteX13" fmla="*/ 136133 w 1032553"/>
              <a:gd name="connsiteY13" fmla="*/ 755153 h 1510302"/>
              <a:gd name="connsiteX14" fmla="*/ 52989 w 1032553"/>
              <a:gd name="connsiteY14" fmla="*/ 651018 h 1510302"/>
              <a:gd name="connsiteX15" fmla="*/ 0 w 1032553"/>
              <a:gd name="connsiteY15" fmla="*/ 642137 h 1510302"/>
              <a:gd name="connsiteX16" fmla="*/ 0 w 1032553"/>
              <a:gd name="connsiteY16" fmla="*/ 136133 h 1510302"/>
              <a:gd name="connsiteX17" fmla="*/ 403260 w 1032553"/>
              <a:gd name="connsiteY17" fmla="*/ 136133 h 1510302"/>
              <a:gd name="connsiteX18" fmla="*/ 516276 w 1032553"/>
              <a:gd name="connsiteY18" fmla="*/ 0 h 151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32553" h="1510302">
                <a:moveTo>
                  <a:pt x="516276" y="0"/>
                </a:moveTo>
                <a:cubicBezTo>
                  <a:pt x="578693" y="0"/>
                  <a:pt x="629292" y="60949"/>
                  <a:pt x="629292" y="136133"/>
                </a:cubicBezTo>
                <a:lnTo>
                  <a:pt x="1032553" y="136133"/>
                </a:lnTo>
                <a:lnTo>
                  <a:pt x="1032553" y="642136"/>
                </a:lnTo>
                <a:cubicBezTo>
                  <a:pt x="957369" y="642136"/>
                  <a:pt x="896420" y="692735"/>
                  <a:pt x="896420" y="755152"/>
                </a:cubicBezTo>
                <a:cubicBezTo>
                  <a:pt x="896420" y="817569"/>
                  <a:pt x="957369" y="868168"/>
                  <a:pt x="1032553" y="868168"/>
                </a:cubicBezTo>
                <a:lnTo>
                  <a:pt x="1032553" y="1374169"/>
                </a:lnTo>
                <a:lnTo>
                  <a:pt x="629292" y="1374169"/>
                </a:lnTo>
                <a:cubicBezTo>
                  <a:pt x="629292" y="1449353"/>
                  <a:pt x="578693" y="1510302"/>
                  <a:pt x="516276" y="1510302"/>
                </a:cubicBezTo>
                <a:cubicBezTo>
                  <a:pt x="453859" y="1510302"/>
                  <a:pt x="403260" y="1449353"/>
                  <a:pt x="403260" y="1374169"/>
                </a:cubicBezTo>
                <a:lnTo>
                  <a:pt x="0" y="1374169"/>
                </a:lnTo>
                <a:lnTo>
                  <a:pt x="0" y="868168"/>
                </a:lnTo>
                <a:lnTo>
                  <a:pt x="52989" y="859287"/>
                </a:lnTo>
                <a:cubicBezTo>
                  <a:pt x="101849" y="842130"/>
                  <a:pt x="136133" y="801965"/>
                  <a:pt x="136133" y="755153"/>
                </a:cubicBezTo>
                <a:cubicBezTo>
                  <a:pt x="136133" y="708340"/>
                  <a:pt x="101849" y="668175"/>
                  <a:pt x="52989" y="651018"/>
                </a:cubicBezTo>
                <a:lnTo>
                  <a:pt x="0" y="642137"/>
                </a:lnTo>
                <a:lnTo>
                  <a:pt x="0" y="136133"/>
                </a:lnTo>
                <a:lnTo>
                  <a:pt x="403260" y="136133"/>
                </a:lnTo>
                <a:cubicBezTo>
                  <a:pt x="403260" y="60949"/>
                  <a:pt x="453859" y="0"/>
                  <a:pt x="5162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60339B1-0EF6-4E5B-A66D-7026A461E091}"/>
              </a:ext>
            </a:extLst>
          </p:cNvPr>
          <p:cNvSpPr/>
          <p:nvPr/>
        </p:nvSpPr>
        <p:spPr>
          <a:xfrm rot="5400000">
            <a:off x="-1736997" y="-340333"/>
            <a:ext cx="1238037" cy="1304819"/>
          </a:xfrm>
          <a:custGeom>
            <a:avLst/>
            <a:gdLst>
              <a:gd name="connsiteX0" fmla="*/ 0 w 1238037"/>
              <a:gd name="connsiteY0" fmla="*/ 1168686 h 1304819"/>
              <a:gd name="connsiteX1" fmla="*/ 0 w 1238037"/>
              <a:gd name="connsiteY1" fmla="*/ 765426 h 1304819"/>
              <a:gd name="connsiteX2" fmla="*/ 52989 w 1238037"/>
              <a:gd name="connsiteY2" fmla="*/ 756545 h 1304819"/>
              <a:gd name="connsiteX3" fmla="*/ 136133 w 1238037"/>
              <a:gd name="connsiteY3" fmla="*/ 652410 h 1304819"/>
              <a:gd name="connsiteX4" fmla="*/ 52989 w 1238037"/>
              <a:gd name="connsiteY4" fmla="*/ 548275 h 1304819"/>
              <a:gd name="connsiteX5" fmla="*/ 1 w 1238037"/>
              <a:gd name="connsiteY5" fmla="*/ 539394 h 1304819"/>
              <a:gd name="connsiteX6" fmla="*/ 1 w 1238037"/>
              <a:gd name="connsiteY6" fmla="*/ 136132 h 1304819"/>
              <a:gd name="connsiteX7" fmla="*/ 506003 w 1238037"/>
              <a:gd name="connsiteY7" fmla="*/ 136132 h 1304819"/>
              <a:gd name="connsiteX8" fmla="*/ 514884 w 1238037"/>
              <a:gd name="connsiteY8" fmla="*/ 83144 h 1304819"/>
              <a:gd name="connsiteX9" fmla="*/ 619019 w 1238037"/>
              <a:gd name="connsiteY9" fmla="*/ 0 h 1304819"/>
              <a:gd name="connsiteX10" fmla="*/ 723153 w 1238037"/>
              <a:gd name="connsiteY10" fmla="*/ 83144 h 1304819"/>
              <a:gd name="connsiteX11" fmla="*/ 732034 w 1238037"/>
              <a:gd name="connsiteY11" fmla="*/ 136132 h 1304819"/>
              <a:gd name="connsiteX12" fmla="*/ 1238037 w 1238037"/>
              <a:gd name="connsiteY12" fmla="*/ 136132 h 1304819"/>
              <a:gd name="connsiteX13" fmla="*/ 1238037 w 1238037"/>
              <a:gd name="connsiteY13" fmla="*/ 539394 h 1304819"/>
              <a:gd name="connsiteX14" fmla="*/ 1238036 w 1238037"/>
              <a:gd name="connsiteY14" fmla="*/ 539394 h 1304819"/>
              <a:gd name="connsiteX15" fmla="*/ 1101903 w 1238037"/>
              <a:gd name="connsiteY15" fmla="*/ 652410 h 1304819"/>
              <a:gd name="connsiteX16" fmla="*/ 1238036 w 1238037"/>
              <a:gd name="connsiteY16" fmla="*/ 765426 h 1304819"/>
              <a:gd name="connsiteX17" fmla="*/ 1238037 w 1238037"/>
              <a:gd name="connsiteY17" fmla="*/ 765426 h 1304819"/>
              <a:gd name="connsiteX18" fmla="*/ 1238037 w 1238037"/>
              <a:gd name="connsiteY18" fmla="*/ 1168686 h 1304819"/>
              <a:gd name="connsiteX19" fmla="*/ 732036 w 1238037"/>
              <a:gd name="connsiteY19" fmla="*/ 1168686 h 1304819"/>
              <a:gd name="connsiteX20" fmla="*/ 619020 w 1238037"/>
              <a:gd name="connsiteY20" fmla="*/ 1304819 h 1304819"/>
              <a:gd name="connsiteX21" fmla="*/ 506004 w 1238037"/>
              <a:gd name="connsiteY21" fmla="*/ 1168686 h 130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8037" h="1304819">
                <a:moveTo>
                  <a:pt x="0" y="1168686"/>
                </a:moveTo>
                <a:lnTo>
                  <a:pt x="0" y="765426"/>
                </a:lnTo>
                <a:lnTo>
                  <a:pt x="52989" y="756545"/>
                </a:lnTo>
                <a:cubicBezTo>
                  <a:pt x="101849" y="739388"/>
                  <a:pt x="136133" y="699223"/>
                  <a:pt x="136133" y="652410"/>
                </a:cubicBezTo>
                <a:cubicBezTo>
                  <a:pt x="136133" y="605597"/>
                  <a:pt x="101849" y="565432"/>
                  <a:pt x="52989" y="548275"/>
                </a:cubicBezTo>
                <a:lnTo>
                  <a:pt x="1" y="539394"/>
                </a:lnTo>
                <a:lnTo>
                  <a:pt x="1" y="136132"/>
                </a:lnTo>
                <a:lnTo>
                  <a:pt x="506003" y="136132"/>
                </a:lnTo>
                <a:lnTo>
                  <a:pt x="514884" y="83144"/>
                </a:lnTo>
                <a:cubicBezTo>
                  <a:pt x="532041" y="34284"/>
                  <a:pt x="572206" y="0"/>
                  <a:pt x="619019" y="0"/>
                </a:cubicBezTo>
                <a:cubicBezTo>
                  <a:pt x="665831" y="0"/>
                  <a:pt x="705996" y="34284"/>
                  <a:pt x="723153" y="83144"/>
                </a:cubicBezTo>
                <a:lnTo>
                  <a:pt x="732034" y="136132"/>
                </a:lnTo>
                <a:lnTo>
                  <a:pt x="1238037" y="136132"/>
                </a:lnTo>
                <a:lnTo>
                  <a:pt x="1238037" y="539394"/>
                </a:lnTo>
                <a:lnTo>
                  <a:pt x="1238036" y="539394"/>
                </a:lnTo>
                <a:cubicBezTo>
                  <a:pt x="1162852" y="539394"/>
                  <a:pt x="1101903" y="589993"/>
                  <a:pt x="1101903" y="652410"/>
                </a:cubicBezTo>
                <a:cubicBezTo>
                  <a:pt x="1101903" y="714827"/>
                  <a:pt x="1162852" y="765426"/>
                  <a:pt x="1238036" y="765426"/>
                </a:cubicBezTo>
                <a:lnTo>
                  <a:pt x="1238037" y="765426"/>
                </a:lnTo>
                <a:lnTo>
                  <a:pt x="1238037" y="1168686"/>
                </a:lnTo>
                <a:lnTo>
                  <a:pt x="732036" y="1168686"/>
                </a:lnTo>
                <a:cubicBezTo>
                  <a:pt x="732036" y="1243870"/>
                  <a:pt x="681437" y="1304819"/>
                  <a:pt x="619020" y="1304819"/>
                </a:cubicBezTo>
                <a:cubicBezTo>
                  <a:pt x="556603" y="1304819"/>
                  <a:pt x="506004" y="1243870"/>
                  <a:pt x="506004" y="11686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BAB183-2869-4A6A-BB06-1F1A688CA3A8}"/>
              </a:ext>
            </a:extLst>
          </p:cNvPr>
          <p:cNvSpPr/>
          <p:nvPr/>
        </p:nvSpPr>
        <p:spPr>
          <a:xfrm rot="5400000">
            <a:off x="11150103" y="-170168"/>
            <a:ext cx="1238037" cy="1304819"/>
          </a:xfrm>
          <a:custGeom>
            <a:avLst/>
            <a:gdLst>
              <a:gd name="connsiteX0" fmla="*/ 0 w 1238037"/>
              <a:gd name="connsiteY0" fmla="*/ 1168686 h 1304819"/>
              <a:gd name="connsiteX1" fmla="*/ 0 w 1238037"/>
              <a:gd name="connsiteY1" fmla="*/ 765426 h 1304819"/>
              <a:gd name="connsiteX2" fmla="*/ 52989 w 1238037"/>
              <a:gd name="connsiteY2" fmla="*/ 756545 h 1304819"/>
              <a:gd name="connsiteX3" fmla="*/ 136133 w 1238037"/>
              <a:gd name="connsiteY3" fmla="*/ 652410 h 1304819"/>
              <a:gd name="connsiteX4" fmla="*/ 52989 w 1238037"/>
              <a:gd name="connsiteY4" fmla="*/ 548275 h 1304819"/>
              <a:gd name="connsiteX5" fmla="*/ 1 w 1238037"/>
              <a:gd name="connsiteY5" fmla="*/ 539394 h 1304819"/>
              <a:gd name="connsiteX6" fmla="*/ 1 w 1238037"/>
              <a:gd name="connsiteY6" fmla="*/ 136132 h 1304819"/>
              <a:gd name="connsiteX7" fmla="*/ 506003 w 1238037"/>
              <a:gd name="connsiteY7" fmla="*/ 136132 h 1304819"/>
              <a:gd name="connsiteX8" fmla="*/ 514884 w 1238037"/>
              <a:gd name="connsiteY8" fmla="*/ 83144 h 1304819"/>
              <a:gd name="connsiteX9" fmla="*/ 619019 w 1238037"/>
              <a:gd name="connsiteY9" fmla="*/ 0 h 1304819"/>
              <a:gd name="connsiteX10" fmla="*/ 723153 w 1238037"/>
              <a:gd name="connsiteY10" fmla="*/ 83144 h 1304819"/>
              <a:gd name="connsiteX11" fmla="*/ 732034 w 1238037"/>
              <a:gd name="connsiteY11" fmla="*/ 136132 h 1304819"/>
              <a:gd name="connsiteX12" fmla="*/ 1238037 w 1238037"/>
              <a:gd name="connsiteY12" fmla="*/ 136132 h 1304819"/>
              <a:gd name="connsiteX13" fmla="*/ 1238037 w 1238037"/>
              <a:gd name="connsiteY13" fmla="*/ 539394 h 1304819"/>
              <a:gd name="connsiteX14" fmla="*/ 1238036 w 1238037"/>
              <a:gd name="connsiteY14" fmla="*/ 539394 h 1304819"/>
              <a:gd name="connsiteX15" fmla="*/ 1101903 w 1238037"/>
              <a:gd name="connsiteY15" fmla="*/ 652410 h 1304819"/>
              <a:gd name="connsiteX16" fmla="*/ 1238036 w 1238037"/>
              <a:gd name="connsiteY16" fmla="*/ 765426 h 1304819"/>
              <a:gd name="connsiteX17" fmla="*/ 1238037 w 1238037"/>
              <a:gd name="connsiteY17" fmla="*/ 765426 h 1304819"/>
              <a:gd name="connsiteX18" fmla="*/ 1238037 w 1238037"/>
              <a:gd name="connsiteY18" fmla="*/ 1168686 h 1304819"/>
              <a:gd name="connsiteX19" fmla="*/ 732036 w 1238037"/>
              <a:gd name="connsiteY19" fmla="*/ 1168686 h 1304819"/>
              <a:gd name="connsiteX20" fmla="*/ 619020 w 1238037"/>
              <a:gd name="connsiteY20" fmla="*/ 1304819 h 1304819"/>
              <a:gd name="connsiteX21" fmla="*/ 506004 w 1238037"/>
              <a:gd name="connsiteY21" fmla="*/ 1168686 h 130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8037" h="1304819">
                <a:moveTo>
                  <a:pt x="0" y="1168686"/>
                </a:moveTo>
                <a:lnTo>
                  <a:pt x="0" y="765426"/>
                </a:lnTo>
                <a:lnTo>
                  <a:pt x="52989" y="756545"/>
                </a:lnTo>
                <a:cubicBezTo>
                  <a:pt x="101849" y="739388"/>
                  <a:pt x="136133" y="699223"/>
                  <a:pt x="136133" y="652410"/>
                </a:cubicBezTo>
                <a:cubicBezTo>
                  <a:pt x="136133" y="605597"/>
                  <a:pt x="101849" y="565432"/>
                  <a:pt x="52989" y="548275"/>
                </a:cubicBezTo>
                <a:lnTo>
                  <a:pt x="1" y="539394"/>
                </a:lnTo>
                <a:lnTo>
                  <a:pt x="1" y="136132"/>
                </a:lnTo>
                <a:lnTo>
                  <a:pt x="506003" y="136132"/>
                </a:lnTo>
                <a:lnTo>
                  <a:pt x="514884" y="83144"/>
                </a:lnTo>
                <a:cubicBezTo>
                  <a:pt x="532041" y="34284"/>
                  <a:pt x="572206" y="0"/>
                  <a:pt x="619019" y="0"/>
                </a:cubicBezTo>
                <a:cubicBezTo>
                  <a:pt x="665831" y="0"/>
                  <a:pt x="705996" y="34284"/>
                  <a:pt x="723153" y="83144"/>
                </a:cubicBezTo>
                <a:lnTo>
                  <a:pt x="732034" y="136132"/>
                </a:lnTo>
                <a:lnTo>
                  <a:pt x="1238037" y="136132"/>
                </a:lnTo>
                <a:lnTo>
                  <a:pt x="1238037" y="539394"/>
                </a:lnTo>
                <a:lnTo>
                  <a:pt x="1238036" y="539394"/>
                </a:lnTo>
                <a:cubicBezTo>
                  <a:pt x="1162852" y="539394"/>
                  <a:pt x="1101903" y="589993"/>
                  <a:pt x="1101903" y="652410"/>
                </a:cubicBezTo>
                <a:cubicBezTo>
                  <a:pt x="1101903" y="714827"/>
                  <a:pt x="1162852" y="765426"/>
                  <a:pt x="1238036" y="765426"/>
                </a:cubicBezTo>
                <a:lnTo>
                  <a:pt x="1238037" y="765426"/>
                </a:lnTo>
                <a:lnTo>
                  <a:pt x="1238037" y="1168686"/>
                </a:lnTo>
                <a:lnTo>
                  <a:pt x="732036" y="1168686"/>
                </a:lnTo>
                <a:cubicBezTo>
                  <a:pt x="732036" y="1243870"/>
                  <a:pt x="681437" y="1304819"/>
                  <a:pt x="619020" y="1304819"/>
                </a:cubicBezTo>
                <a:cubicBezTo>
                  <a:pt x="556603" y="1304819"/>
                  <a:pt x="506004" y="1243870"/>
                  <a:pt x="506004" y="11686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604F149-1B57-4CD3-9958-02B67422EB91}"/>
              </a:ext>
            </a:extLst>
          </p:cNvPr>
          <p:cNvSpPr/>
          <p:nvPr/>
        </p:nvSpPr>
        <p:spPr>
          <a:xfrm rot="5400000">
            <a:off x="354669" y="2356956"/>
            <a:ext cx="1238037" cy="1304819"/>
          </a:xfrm>
          <a:custGeom>
            <a:avLst/>
            <a:gdLst>
              <a:gd name="connsiteX0" fmla="*/ 0 w 1238037"/>
              <a:gd name="connsiteY0" fmla="*/ 1168686 h 1304819"/>
              <a:gd name="connsiteX1" fmla="*/ 0 w 1238037"/>
              <a:gd name="connsiteY1" fmla="*/ 765426 h 1304819"/>
              <a:gd name="connsiteX2" fmla="*/ 52989 w 1238037"/>
              <a:gd name="connsiteY2" fmla="*/ 756545 h 1304819"/>
              <a:gd name="connsiteX3" fmla="*/ 136133 w 1238037"/>
              <a:gd name="connsiteY3" fmla="*/ 652410 h 1304819"/>
              <a:gd name="connsiteX4" fmla="*/ 52989 w 1238037"/>
              <a:gd name="connsiteY4" fmla="*/ 548275 h 1304819"/>
              <a:gd name="connsiteX5" fmla="*/ 1 w 1238037"/>
              <a:gd name="connsiteY5" fmla="*/ 539394 h 1304819"/>
              <a:gd name="connsiteX6" fmla="*/ 1 w 1238037"/>
              <a:gd name="connsiteY6" fmla="*/ 136132 h 1304819"/>
              <a:gd name="connsiteX7" fmla="*/ 506003 w 1238037"/>
              <a:gd name="connsiteY7" fmla="*/ 136132 h 1304819"/>
              <a:gd name="connsiteX8" fmla="*/ 514884 w 1238037"/>
              <a:gd name="connsiteY8" fmla="*/ 83144 h 1304819"/>
              <a:gd name="connsiteX9" fmla="*/ 619019 w 1238037"/>
              <a:gd name="connsiteY9" fmla="*/ 0 h 1304819"/>
              <a:gd name="connsiteX10" fmla="*/ 723153 w 1238037"/>
              <a:gd name="connsiteY10" fmla="*/ 83144 h 1304819"/>
              <a:gd name="connsiteX11" fmla="*/ 732034 w 1238037"/>
              <a:gd name="connsiteY11" fmla="*/ 136132 h 1304819"/>
              <a:gd name="connsiteX12" fmla="*/ 1238037 w 1238037"/>
              <a:gd name="connsiteY12" fmla="*/ 136132 h 1304819"/>
              <a:gd name="connsiteX13" fmla="*/ 1238037 w 1238037"/>
              <a:gd name="connsiteY13" fmla="*/ 539394 h 1304819"/>
              <a:gd name="connsiteX14" fmla="*/ 1238036 w 1238037"/>
              <a:gd name="connsiteY14" fmla="*/ 539394 h 1304819"/>
              <a:gd name="connsiteX15" fmla="*/ 1101903 w 1238037"/>
              <a:gd name="connsiteY15" fmla="*/ 652410 h 1304819"/>
              <a:gd name="connsiteX16" fmla="*/ 1238036 w 1238037"/>
              <a:gd name="connsiteY16" fmla="*/ 765426 h 1304819"/>
              <a:gd name="connsiteX17" fmla="*/ 1238037 w 1238037"/>
              <a:gd name="connsiteY17" fmla="*/ 765426 h 1304819"/>
              <a:gd name="connsiteX18" fmla="*/ 1238037 w 1238037"/>
              <a:gd name="connsiteY18" fmla="*/ 1168686 h 1304819"/>
              <a:gd name="connsiteX19" fmla="*/ 732036 w 1238037"/>
              <a:gd name="connsiteY19" fmla="*/ 1168686 h 1304819"/>
              <a:gd name="connsiteX20" fmla="*/ 619020 w 1238037"/>
              <a:gd name="connsiteY20" fmla="*/ 1304819 h 1304819"/>
              <a:gd name="connsiteX21" fmla="*/ 506004 w 1238037"/>
              <a:gd name="connsiteY21" fmla="*/ 1168686 h 130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8037" h="1304819">
                <a:moveTo>
                  <a:pt x="0" y="1168686"/>
                </a:moveTo>
                <a:lnTo>
                  <a:pt x="0" y="765426"/>
                </a:lnTo>
                <a:lnTo>
                  <a:pt x="52989" y="756545"/>
                </a:lnTo>
                <a:cubicBezTo>
                  <a:pt x="101849" y="739388"/>
                  <a:pt x="136133" y="699223"/>
                  <a:pt x="136133" y="652410"/>
                </a:cubicBezTo>
                <a:cubicBezTo>
                  <a:pt x="136133" y="605597"/>
                  <a:pt x="101849" y="565432"/>
                  <a:pt x="52989" y="548275"/>
                </a:cubicBezTo>
                <a:lnTo>
                  <a:pt x="1" y="539394"/>
                </a:lnTo>
                <a:lnTo>
                  <a:pt x="1" y="136132"/>
                </a:lnTo>
                <a:lnTo>
                  <a:pt x="506003" y="136132"/>
                </a:lnTo>
                <a:lnTo>
                  <a:pt x="514884" y="83144"/>
                </a:lnTo>
                <a:cubicBezTo>
                  <a:pt x="532041" y="34284"/>
                  <a:pt x="572206" y="0"/>
                  <a:pt x="619019" y="0"/>
                </a:cubicBezTo>
                <a:cubicBezTo>
                  <a:pt x="665831" y="0"/>
                  <a:pt x="705996" y="34284"/>
                  <a:pt x="723153" y="83144"/>
                </a:cubicBezTo>
                <a:lnTo>
                  <a:pt x="732034" y="136132"/>
                </a:lnTo>
                <a:lnTo>
                  <a:pt x="1238037" y="136132"/>
                </a:lnTo>
                <a:lnTo>
                  <a:pt x="1238037" y="539394"/>
                </a:lnTo>
                <a:lnTo>
                  <a:pt x="1238036" y="539394"/>
                </a:lnTo>
                <a:cubicBezTo>
                  <a:pt x="1162852" y="539394"/>
                  <a:pt x="1101903" y="589993"/>
                  <a:pt x="1101903" y="652410"/>
                </a:cubicBezTo>
                <a:cubicBezTo>
                  <a:pt x="1101903" y="714827"/>
                  <a:pt x="1162852" y="765426"/>
                  <a:pt x="1238036" y="765426"/>
                </a:cubicBezTo>
                <a:lnTo>
                  <a:pt x="1238037" y="765426"/>
                </a:lnTo>
                <a:lnTo>
                  <a:pt x="1238037" y="1168686"/>
                </a:lnTo>
                <a:lnTo>
                  <a:pt x="732036" y="1168686"/>
                </a:lnTo>
                <a:cubicBezTo>
                  <a:pt x="732036" y="1243870"/>
                  <a:pt x="681437" y="1304819"/>
                  <a:pt x="619020" y="1304819"/>
                </a:cubicBezTo>
                <a:cubicBezTo>
                  <a:pt x="556603" y="1304819"/>
                  <a:pt x="506004" y="1243870"/>
                  <a:pt x="506004" y="11686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0A5CF83-67E0-467B-A518-AA411F123357}"/>
              </a:ext>
            </a:extLst>
          </p:cNvPr>
          <p:cNvSpPr/>
          <p:nvPr/>
        </p:nvSpPr>
        <p:spPr>
          <a:xfrm>
            <a:off x="1537481" y="2254214"/>
            <a:ext cx="1032553" cy="1510302"/>
          </a:xfrm>
          <a:custGeom>
            <a:avLst/>
            <a:gdLst>
              <a:gd name="connsiteX0" fmla="*/ 516276 w 1032553"/>
              <a:gd name="connsiteY0" fmla="*/ 0 h 1510302"/>
              <a:gd name="connsiteX1" fmla="*/ 629292 w 1032553"/>
              <a:gd name="connsiteY1" fmla="*/ 136133 h 1510302"/>
              <a:gd name="connsiteX2" fmla="*/ 1032553 w 1032553"/>
              <a:gd name="connsiteY2" fmla="*/ 136133 h 1510302"/>
              <a:gd name="connsiteX3" fmla="*/ 1032553 w 1032553"/>
              <a:gd name="connsiteY3" fmla="*/ 642136 h 1510302"/>
              <a:gd name="connsiteX4" fmla="*/ 896420 w 1032553"/>
              <a:gd name="connsiteY4" fmla="*/ 755152 h 1510302"/>
              <a:gd name="connsiteX5" fmla="*/ 1032553 w 1032553"/>
              <a:gd name="connsiteY5" fmla="*/ 868168 h 1510302"/>
              <a:gd name="connsiteX6" fmla="*/ 1032553 w 1032553"/>
              <a:gd name="connsiteY6" fmla="*/ 1374169 h 1510302"/>
              <a:gd name="connsiteX7" fmla="*/ 629292 w 1032553"/>
              <a:gd name="connsiteY7" fmla="*/ 1374169 h 1510302"/>
              <a:gd name="connsiteX8" fmla="*/ 516276 w 1032553"/>
              <a:gd name="connsiteY8" fmla="*/ 1510302 h 1510302"/>
              <a:gd name="connsiteX9" fmla="*/ 403260 w 1032553"/>
              <a:gd name="connsiteY9" fmla="*/ 1374169 h 1510302"/>
              <a:gd name="connsiteX10" fmla="*/ 0 w 1032553"/>
              <a:gd name="connsiteY10" fmla="*/ 1374169 h 1510302"/>
              <a:gd name="connsiteX11" fmla="*/ 0 w 1032553"/>
              <a:gd name="connsiteY11" fmla="*/ 868168 h 1510302"/>
              <a:gd name="connsiteX12" fmla="*/ 52989 w 1032553"/>
              <a:gd name="connsiteY12" fmla="*/ 859287 h 1510302"/>
              <a:gd name="connsiteX13" fmla="*/ 136133 w 1032553"/>
              <a:gd name="connsiteY13" fmla="*/ 755153 h 1510302"/>
              <a:gd name="connsiteX14" fmla="*/ 52989 w 1032553"/>
              <a:gd name="connsiteY14" fmla="*/ 651018 h 1510302"/>
              <a:gd name="connsiteX15" fmla="*/ 0 w 1032553"/>
              <a:gd name="connsiteY15" fmla="*/ 642137 h 1510302"/>
              <a:gd name="connsiteX16" fmla="*/ 0 w 1032553"/>
              <a:gd name="connsiteY16" fmla="*/ 136133 h 1510302"/>
              <a:gd name="connsiteX17" fmla="*/ 403260 w 1032553"/>
              <a:gd name="connsiteY17" fmla="*/ 136133 h 1510302"/>
              <a:gd name="connsiteX18" fmla="*/ 516276 w 1032553"/>
              <a:gd name="connsiteY18" fmla="*/ 0 h 151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32553" h="1510302">
                <a:moveTo>
                  <a:pt x="516276" y="0"/>
                </a:moveTo>
                <a:cubicBezTo>
                  <a:pt x="578693" y="0"/>
                  <a:pt x="629292" y="60949"/>
                  <a:pt x="629292" y="136133"/>
                </a:cubicBezTo>
                <a:lnTo>
                  <a:pt x="1032553" y="136133"/>
                </a:lnTo>
                <a:lnTo>
                  <a:pt x="1032553" y="642136"/>
                </a:lnTo>
                <a:cubicBezTo>
                  <a:pt x="957369" y="642136"/>
                  <a:pt x="896420" y="692735"/>
                  <a:pt x="896420" y="755152"/>
                </a:cubicBezTo>
                <a:cubicBezTo>
                  <a:pt x="896420" y="817569"/>
                  <a:pt x="957369" y="868168"/>
                  <a:pt x="1032553" y="868168"/>
                </a:cubicBezTo>
                <a:lnTo>
                  <a:pt x="1032553" y="1374169"/>
                </a:lnTo>
                <a:lnTo>
                  <a:pt x="629292" y="1374169"/>
                </a:lnTo>
                <a:cubicBezTo>
                  <a:pt x="629292" y="1449353"/>
                  <a:pt x="578693" y="1510302"/>
                  <a:pt x="516276" y="1510302"/>
                </a:cubicBezTo>
                <a:cubicBezTo>
                  <a:pt x="453859" y="1510302"/>
                  <a:pt x="403260" y="1449353"/>
                  <a:pt x="403260" y="1374169"/>
                </a:cubicBezTo>
                <a:lnTo>
                  <a:pt x="0" y="1374169"/>
                </a:lnTo>
                <a:lnTo>
                  <a:pt x="0" y="868168"/>
                </a:lnTo>
                <a:lnTo>
                  <a:pt x="52989" y="859287"/>
                </a:lnTo>
                <a:cubicBezTo>
                  <a:pt x="101849" y="842130"/>
                  <a:pt x="136133" y="801965"/>
                  <a:pt x="136133" y="755153"/>
                </a:cubicBezTo>
                <a:cubicBezTo>
                  <a:pt x="136133" y="708340"/>
                  <a:pt x="101849" y="668175"/>
                  <a:pt x="52989" y="651018"/>
                </a:cubicBezTo>
                <a:lnTo>
                  <a:pt x="0" y="642137"/>
                </a:lnTo>
                <a:lnTo>
                  <a:pt x="0" y="136133"/>
                </a:lnTo>
                <a:lnTo>
                  <a:pt x="403260" y="136133"/>
                </a:lnTo>
                <a:cubicBezTo>
                  <a:pt x="403260" y="60949"/>
                  <a:pt x="453859" y="0"/>
                  <a:pt x="5162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538E573-730F-4D09-9290-CAE010FD0C4D}"/>
              </a:ext>
            </a:extLst>
          </p:cNvPr>
          <p:cNvSpPr/>
          <p:nvPr/>
        </p:nvSpPr>
        <p:spPr>
          <a:xfrm rot="5400000">
            <a:off x="2514809" y="2356956"/>
            <a:ext cx="1238037" cy="1304819"/>
          </a:xfrm>
          <a:custGeom>
            <a:avLst/>
            <a:gdLst>
              <a:gd name="connsiteX0" fmla="*/ 0 w 1238037"/>
              <a:gd name="connsiteY0" fmla="*/ 1168686 h 1304819"/>
              <a:gd name="connsiteX1" fmla="*/ 0 w 1238037"/>
              <a:gd name="connsiteY1" fmla="*/ 765426 h 1304819"/>
              <a:gd name="connsiteX2" fmla="*/ 52989 w 1238037"/>
              <a:gd name="connsiteY2" fmla="*/ 756545 h 1304819"/>
              <a:gd name="connsiteX3" fmla="*/ 136133 w 1238037"/>
              <a:gd name="connsiteY3" fmla="*/ 652410 h 1304819"/>
              <a:gd name="connsiteX4" fmla="*/ 52989 w 1238037"/>
              <a:gd name="connsiteY4" fmla="*/ 548275 h 1304819"/>
              <a:gd name="connsiteX5" fmla="*/ 1 w 1238037"/>
              <a:gd name="connsiteY5" fmla="*/ 539394 h 1304819"/>
              <a:gd name="connsiteX6" fmla="*/ 1 w 1238037"/>
              <a:gd name="connsiteY6" fmla="*/ 136132 h 1304819"/>
              <a:gd name="connsiteX7" fmla="*/ 506003 w 1238037"/>
              <a:gd name="connsiteY7" fmla="*/ 136132 h 1304819"/>
              <a:gd name="connsiteX8" fmla="*/ 514884 w 1238037"/>
              <a:gd name="connsiteY8" fmla="*/ 83144 h 1304819"/>
              <a:gd name="connsiteX9" fmla="*/ 619019 w 1238037"/>
              <a:gd name="connsiteY9" fmla="*/ 0 h 1304819"/>
              <a:gd name="connsiteX10" fmla="*/ 723153 w 1238037"/>
              <a:gd name="connsiteY10" fmla="*/ 83144 h 1304819"/>
              <a:gd name="connsiteX11" fmla="*/ 732034 w 1238037"/>
              <a:gd name="connsiteY11" fmla="*/ 136132 h 1304819"/>
              <a:gd name="connsiteX12" fmla="*/ 1238037 w 1238037"/>
              <a:gd name="connsiteY12" fmla="*/ 136132 h 1304819"/>
              <a:gd name="connsiteX13" fmla="*/ 1238037 w 1238037"/>
              <a:gd name="connsiteY13" fmla="*/ 539394 h 1304819"/>
              <a:gd name="connsiteX14" fmla="*/ 1238036 w 1238037"/>
              <a:gd name="connsiteY14" fmla="*/ 539394 h 1304819"/>
              <a:gd name="connsiteX15" fmla="*/ 1101903 w 1238037"/>
              <a:gd name="connsiteY15" fmla="*/ 652410 h 1304819"/>
              <a:gd name="connsiteX16" fmla="*/ 1238036 w 1238037"/>
              <a:gd name="connsiteY16" fmla="*/ 765426 h 1304819"/>
              <a:gd name="connsiteX17" fmla="*/ 1238037 w 1238037"/>
              <a:gd name="connsiteY17" fmla="*/ 765426 h 1304819"/>
              <a:gd name="connsiteX18" fmla="*/ 1238037 w 1238037"/>
              <a:gd name="connsiteY18" fmla="*/ 1168686 h 1304819"/>
              <a:gd name="connsiteX19" fmla="*/ 732036 w 1238037"/>
              <a:gd name="connsiteY19" fmla="*/ 1168686 h 1304819"/>
              <a:gd name="connsiteX20" fmla="*/ 619020 w 1238037"/>
              <a:gd name="connsiteY20" fmla="*/ 1304819 h 1304819"/>
              <a:gd name="connsiteX21" fmla="*/ 506004 w 1238037"/>
              <a:gd name="connsiteY21" fmla="*/ 1168686 h 130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8037" h="1304819">
                <a:moveTo>
                  <a:pt x="0" y="1168686"/>
                </a:moveTo>
                <a:lnTo>
                  <a:pt x="0" y="765426"/>
                </a:lnTo>
                <a:lnTo>
                  <a:pt x="52989" y="756545"/>
                </a:lnTo>
                <a:cubicBezTo>
                  <a:pt x="101849" y="739388"/>
                  <a:pt x="136133" y="699223"/>
                  <a:pt x="136133" y="652410"/>
                </a:cubicBezTo>
                <a:cubicBezTo>
                  <a:pt x="136133" y="605597"/>
                  <a:pt x="101849" y="565432"/>
                  <a:pt x="52989" y="548275"/>
                </a:cubicBezTo>
                <a:lnTo>
                  <a:pt x="1" y="539394"/>
                </a:lnTo>
                <a:lnTo>
                  <a:pt x="1" y="136132"/>
                </a:lnTo>
                <a:lnTo>
                  <a:pt x="506003" y="136132"/>
                </a:lnTo>
                <a:lnTo>
                  <a:pt x="514884" y="83144"/>
                </a:lnTo>
                <a:cubicBezTo>
                  <a:pt x="532041" y="34284"/>
                  <a:pt x="572206" y="0"/>
                  <a:pt x="619019" y="0"/>
                </a:cubicBezTo>
                <a:cubicBezTo>
                  <a:pt x="665831" y="0"/>
                  <a:pt x="705996" y="34284"/>
                  <a:pt x="723153" y="83144"/>
                </a:cubicBezTo>
                <a:lnTo>
                  <a:pt x="732034" y="136132"/>
                </a:lnTo>
                <a:lnTo>
                  <a:pt x="1238037" y="136132"/>
                </a:lnTo>
                <a:lnTo>
                  <a:pt x="1238037" y="539394"/>
                </a:lnTo>
                <a:lnTo>
                  <a:pt x="1238036" y="539394"/>
                </a:lnTo>
                <a:cubicBezTo>
                  <a:pt x="1162852" y="539394"/>
                  <a:pt x="1101903" y="589993"/>
                  <a:pt x="1101903" y="652410"/>
                </a:cubicBezTo>
                <a:cubicBezTo>
                  <a:pt x="1101903" y="714827"/>
                  <a:pt x="1162852" y="765426"/>
                  <a:pt x="1238036" y="765426"/>
                </a:cubicBezTo>
                <a:lnTo>
                  <a:pt x="1238037" y="765426"/>
                </a:lnTo>
                <a:lnTo>
                  <a:pt x="1238037" y="1168686"/>
                </a:lnTo>
                <a:lnTo>
                  <a:pt x="732036" y="1168686"/>
                </a:lnTo>
                <a:cubicBezTo>
                  <a:pt x="732036" y="1243870"/>
                  <a:pt x="681437" y="1304819"/>
                  <a:pt x="619020" y="1304819"/>
                </a:cubicBezTo>
                <a:cubicBezTo>
                  <a:pt x="556603" y="1304819"/>
                  <a:pt x="506004" y="1243870"/>
                  <a:pt x="506004" y="11686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9DD9686-B257-4F39-9794-9121931BE571}"/>
              </a:ext>
            </a:extLst>
          </p:cNvPr>
          <p:cNvSpPr/>
          <p:nvPr/>
        </p:nvSpPr>
        <p:spPr>
          <a:xfrm>
            <a:off x="3702333" y="2254214"/>
            <a:ext cx="1032553" cy="1510302"/>
          </a:xfrm>
          <a:custGeom>
            <a:avLst/>
            <a:gdLst>
              <a:gd name="connsiteX0" fmla="*/ 516276 w 1032553"/>
              <a:gd name="connsiteY0" fmla="*/ 0 h 1510302"/>
              <a:gd name="connsiteX1" fmla="*/ 629292 w 1032553"/>
              <a:gd name="connsiteY1" fmla="*/ 136133 h 1510302"/>
              <a:gd name="connsiteX2" fmla="*/ 1032553 w 1032553"/>
              <a:gd name="connsiteY2" fmla="*/ 136133 h 1510302"/>
              <a:gd name="connsiteX3" fmla="*/ 1032553 w 1032553"/>
              <a:gd name="connsiteY3" fmla="*/ 642136 h 1510302"/>
              <a:gd name="connsiteX4" fmla="*/ 896420 w 1032553"/>
              <a:gd name="connsiteY4" fmla="*/ 755152 h 1510302"/>
              <a:gd name="connsiteX5" fmla="*/ 1032553 w 1032553"/>
              <a:gd name="connsiteY5" fmla="*/ 868168 h 1510302"/>
              <a:gd name="connsiteX6" fmla="*/ 1032553 w 1032553"/>
              <a:gd name="connsiteY6" fmla="*/ 1374169 h 1510302"/>
              <a:gd name="connsiteX7" fmla="*/ 629292 w 1032553"/>
              <a:gd name="connsiteY7" fmla="*/ 1374169 h 1510302"/>
              <a:gd name="connsiteX8" fmla="*/ 516276 w 1032553"/>
              <a:gd name="connsiteY8" fmla="*/ 1510302 h 1510302"/>
              <a:gd name="connsiteX9" fmla="*/ 403260 w 1032553"/>
              <a:gd name="connsiteY9" fmla="*/ 1374169 h 1510302"/>
              <a:gd name="connsiteX10" fmla="*/ 0 w 1032553"/>
              <a:gd name="connsiteY10" fmla="*/ 1374169 h 1510302"/>
              <a:gd name="connsiteX11" fmla="*/ 0 w 1032553"/>
              <a:gd name="connsiteY11" fmla="*/ 868168 h 1510302"/>
              <a:gd name="connsiteX12" fmla="*/ 52989 w 1032553"/>
              <a:gd name="connsiteY12" fmla="*/ 859287 h 1510302"/>
              <a:gd name="connsiteX13" fmla="*/ 136133 w 1032553"/>
              <a:gd name="connsiteY13" fmla="*/ 755153 h 1510302"/>
              <a:gd name="connsiteX14" fmla="*/ 52989 w 1032553"/>
              <a:gd name="connsiteY14" fmla="*/ 651018 h 1510302"/>
              <a:gd name="connsiteX15" fmla="*/ 0 w 1032553"/>
              <a:gd name="connsiteY15" fmla="*/ 642137 h 1510302"/>
              <a:gd name="connsiteX16" fmla="*/ 0 w 1032553"/>
              <a:gd name="connsiteY16" fmla="*/ 136133 h 1510302"/>
              <a:gd name="connsiteX17" fmla="*/ 403260 w 1032553"/>
              <a:gd name="connsiteY17" fmla="*/ 136133 h 1510302"/>
              <a:gd name="connsiteX18" fmla="*/ 516276 w 1032553"/>
              <a:gd name="connsiteY18" fmla="*/ 0 h 151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32553" h="1510302">
                <a:moveTo>
                  <a:pt x="516276" y="0"/>
                </a:moveTo>
                <a:cubicBezTo>
                  <a:pt x="578693" y="0"/>
                  <a:pt x="629292" y="60949"/>
                  <a:pt x="629292" y="136133"/>
                </a:cubicBezTo>
                <a:lnTo>
                  <a:pt x="1032553" y="136133"/>
                </a:lnTo>
                <a:lnTo>
                  <a:pt x="1032553" y="642136"/>
                </a:lnTo>
                <a:cubicBezTo>
                  <a:pt x="957369" y="642136"/>
                  <a:pt x="896420" y="692735"/>
                  <a:pt x="896420" y="755152"/>
                </a:cubicBezTo>
                <a:cubicBezTo>
                  <a:pt x="896420" y="817569"/>
                  <a:pt x="957369" y="868168"/>
                  <a:pt x="1032553" y="868168"/>
                </a:cubicBezTo>
                <a:lnTo>
                  <a:pt x="1032553" y="1374169"/>
                </a:lnTo>
                <a:lnTo>
                  <a:pt x="629292" y="1374169"/>
                </a:lnTo>
                <a:cubicBezTo>
                  <a:pt x="629292" y="1449353"/>
                  <a:pt x="578693" y="1510302"/>
                  <a:pt x="516276" y="1510302"/>
                </a:cubicBezTo>
                <a:cubicBezTo>
                  <a:pt x="453859" y="1510302"/>
                  <a:pt x="403260" y="1449353"/>
                  <a:pt x="403260" y="1374169"/>
                </a:cubicBezTo>
                <a:lnTo>
                  <a:pt x="0" y="1374169"/>
                </a:lnTo>
                <a:lnTo>
                  <a:pt x="0" y="868168"/>
                </a:lnTo>
                <a:lnTo>
                  <a:pt x="52989" y="859287"/>
                </a:lnTo>
                <a:cubicBezTo>
                  <a:pt x="101849" y="842130"/>
                  <a:pt x="136133" y="801965"/>
                  <a:pt x="136133" y="755153"/>
                </a:cubicBezTo>
                <a:cubicBezTo>
                  <a:pt x="136133" y="708340"/>
                  <a:pt x="101849" y="668175"/>
                  <a:pt x="52989" y="651018"/>
                </a:cubicBezTo>
                <a:lnTo>
                  <a:pt x="0" y="642137"/>
                </a:lnTo>
                <a:lnTo>
                  <a:pt x="0" y="136133"/>
                </a:lnTo>
                <a:lnTo>
                  <a:pt x="403260" y="136133"/>
                </a:lnTo>
                <a:cubicBezTo>
                  <a:pt x="403260" y="60949"/>
                  <a:pt x="453859" y="0"/>
                  <a:pt x="5162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B79F6AC-9D5B-48C6-B78B-801A8ACC7D6C}"/>
              </a:ext>
            </a:extLst>
          </p:cNvPr>
          <p:cNvSpPr/>
          <p:nvPr/>
        </p:nvSpPr>
        <p:spPr>
          <a:xfrm rot="5400000">
            <a:off x="4684373" y="2390989"/>
            <a:ext cx="1238037" cy="1304819"/>
          </a:xfrm>
          <a:custGeom>
            <a:avLst/>
            <a:gdLst>
              <a:gd name="connsiteX0" fmla="*/ 0 w 1238037"/>
              <a:gd name="connsiteY0" fmla="*/ 1168686 h 1304819"/>
              <a:gd name="connsiteX1" fmla="*/ 0 w 1238037"/>
              <a:gd name="connsiteY1" fmla="*/ 765426 h 1304819"/>
              <a:gd name="connsiteX2" fmla="*/ 52989 w 1238037"/>
              <a:gd name="connsiteY2" fmla="*/ 756545 h 1304819"/>
              <a:gd name="connsiteX3" fmla="*/ 136133 w 1238037"/>
              <a:gd name="connsiteY3" fmla="*/ 652410 h 1304819"/>
              <a:gd name="connsiteX4" fmla="*/ 52989 w 1238037"/>
              <a:gd name="connsiteY4" fmla="*/ 548275 h 1304819"/>
              <a:gd name="connsiteX5" fmla="*/ 1 w 1238037"/>
              <a:gd name="connsiteY5" fmla="*/ 539394 h 1304819"/>
              <a:gd name="connsiteX6" fmla="*/ 1 w 1238037"/>
              <a:gd name="connsiteY6" fmla="*/ 136132 h 1304819"/>
              <a:gd name="connsiteX7" fmla="*/ 506003 w 1238037"/>
              <a:gd name="connsiteY7" fmla="*/ 136132 h 1304819"/>
              <a:gd name="connsiteX8" fmla="*/ 514884 w 1238037"/>
              <a:gd name="connsiteY8" fmla="*/ 83144 h 1304819"/>
              <a:gd name="connsiteX9" fmla="*/ 619019 w 1238037"/>
              <a:gd name="connsiteY9" fmla="*/ 0 h 1304819"/>
              <a:gd name="connsiteX10" fmla="*/ 723153 w 1238037"/>
              <a:gd name="connsiteY10" fmla="*/ 83144 h 1304819"/>
              <a:gd name="connsiteX11" fmla="*/ 732034 w 1238037"/>
              <a:gd name="connsiteY11" fmla="*/ 136132 h 1304819"/>
              <a:gd name="connsiteX12" fmla="*/ 1238037 w 1238037"/>
              <a:gd name="connsiteY12" fmla="*/ 136132 h 1304819"/>
              <a:gd name="connsiteX13" fmla="*/ 1238037 w 1238037"/>
              <a:gd name="connsiteY13" fmla="*/ 539394 h 1304819"/>
              <a:gd name="connsiteX14" fmla="*/ 1238036 w 1238037"/>
              <a:gd name="connsiteY14" fmla="*/ 539394 h 1304819"/>
              <a:gd name="connsiteX15" fmla="*/ 1101903 w 1238037"/>
              <a:gd name="connsiteY15" fmla="*/ 652410 h 1304819"/>
              <a:gd name="connsiteX16" fmla="*/ 1238036 w 1238037"/>
              <a:gd name="connsiteY16" fmla="*/ 765426 h 1304819"/>
              <a:gd name="connsiteX17" fmla="*/ 1238037 w 1238037"/>
              <a:gd name="connsiteY17" fmla="*/ 765426 h 1304819"/>
              <a:gd name="connsiteX18" fmla="*/ 1238037 w 1238037"/>
              <a:gd name="connsiteY18" fmla="*/ 1168686 h 1304819"/>
              <a:gd name="connsiteX19" fmla="*/ 732036 w 1238037"/>
              <a:gd name="connsiteY19" fmla="*/ 1168686 h 1304819"/>
              <a:gd name="connsiteX20" fmla="*/ 619020 w 1238037"/>
              <a:gd name="connsiteY20" fmla="*/ 1304819 h 1304819"/>
              <a:gd name="connsiteX21" fmla="*/ 506004 w 1238037"/>
              <a:gd name="connsiteY21" fmla="*/ 1168686 h 130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8037" h="1304819">
                <a:moveTo>
                  <a:pt x="0" y="1168686"/>
                </a:moveTo>
                <a:lnTo>
                  <a:pt x="0" y="765426"/>
                </a:lnTo>
                <a:lnTo>
                  <a:pt x="52989" y="756545"/>
                </a:lnTo>
                <a:cubicBezTo>
                  <a:pt x="101849" y="739388"/>
                  <a:pt x="136133" y="699223"/>
                  <a:pt x="136133" y="652410"/>
                </a:cubicBezTo>
                <a:cubicBezTo>
                  <a:pt x="136133" y="605597"/>
                  <a:pt x="101849" y="565432"/>
                  <a:pt x="52989" y="548275"/>
                </a:cubicBezTo>
                <a:lnTo>
                  <a:pt x="1" y="539394"/>
                </a:lnTo>
                <a:lnTo>
                  <a:pt x="1" y="136132"/>
                </a:lnTo>
                <a:lnTo>
                  <a:pt x="506003" y="136132"/>
                </a:lnTo>
                <a:lnTo>
                  <a:pt x="514884" y="83144"/>
                </a:lnTo>
                <a:cubicBezTo>
                  <a:pt x="532041" y="34284"/>
                  <a:pt x="572206" y="0"/>
                  <a:pt x="619019" y="0"/>
                </a:cubicBezTo>
                <a:cubicBezTo>
                  <a:pt x="665831" y="0"/>
                  <a:pt x="705996" y="34284"/>
                  <a:pt x="723153" y="83144"/>
                </a:cubicBezTo>
                <a:lnTo>
                  <a:pt x="732034" y="136132"/>
                </a:lnTo>
                <a:lnTo>
                  <a:pt x="1238037" y="136132"/>
                </a:lnTo>
                <a:lnTo>
                  <a:pt x="1238037" y="539394"/>
                </a:lnTo>
                <a:lnTo>
                  <a:pt x="1238036" y="539394"/>
                </a:lnTo>
                <a:cubicBezTo>
                  <a:pt x="1162852" y="539394"/>
                  <a:pt x="1101903" y="589993"/>
                  <a:pt x="1101903" y="652410"/>
                </a:cubicBezTo>
                <a:cubicBezTo>
                  <a:pt x="1101903" y="714827"/>
                  <a:pt x="1162852" y="765426"/>
                  <a:pt x="1238036" y="765426"/>
                </a:cubicBezTo>
                <a:lnTo>
                  <a:pt x="1238037" y="765426"/>
                </a:lnTo>
                <a:lnTo>
                  <a:pt x="1238037" y="1168686"/>
                </a:lnTo>
                <a:lnTo>
                  <a:pt x="732036" y="1168686"/>
                </a:lnTo>
                <a:cubicBezTo>
                  <a:pt x="732036" y="1243870"/>
                  <a:pt x="681437" y="1304819"/>
                  <a:pt x="619020" y="1304819"/>
                </a:cubicBezTo>
                <a:cubicBezTo>
                  <a:pt x="556603" y="1304819"/>
                  <a:pt x="506004" y="1243870"/>
                  <a:pt x="506004" y="11686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D61C6DE-02EE-4AEA-9C1B-85C4D197B61C}"/>
              </a:ext>
            </a:extLst>
          </p:cNvPr>
          <p:cNvSpPr/>
          <p:nvPr/>
        </p:nvSpPr>
        <p:spPr>
          <a:xfrm>
            <a:off x="5867185" y="2288247"/>
            <a:ext cx="1032553" cy="1510302"/>
          </a:xfrm>
          <a:custGeom>
            <a:avLst/>
            <a:gdLst>
              <a:gd name="connsiteX0" fmla="*/ 516276 w 1032553"/>
              <a:gd name="connsiteY0" fmla="*/ 0 h 1510302"/>
              <a:gd name="connsiteX1" fmla="*/ 629292 w 1032553"/>
              <a:gd name="connsiteY1" fmla="*/ 136133 h 1510302"/>
              <a:gd name="connsiteX2" fmla="*/ 1032553 w 1032553"/>
              <a:gd name="connsiteY2" fmla="*/ 136133 h 1510302"/>
              <a:gd name="connsiteX3" fmla="*/ 1032553 w 1032553"/>
              <a:gd name="connsiteY3" fmla="*/ 642136 h 1510302"/>
              <a:gd name="connsiteX4" fmla="*/ 896420 w 1032553"/>
              <a:gd name="connsiteY4" fmla="*/ 755152 h 1510302"/>
              <a:gd name="connsiteX5" fmla="*/ 1032553 w 1032553"/>
              <a:gd name="connsiteY5" fmla="*/ 868168 h 1510302"/>
              <a:gd name="connsiteX6" fmla="*/ 1032553 w 1032553"/>
              <a:gd name="connsiteY6" fmla="*/ 1374169 h 1510302"/>
              <a:gd name="connsiteX7" fmla="*/ 629292 w 1032553"/>
              <a:gd name="connsiteY7" fmla="*/ 1374169 h 1510302"/>
              <a:gd name="connsiteX8" fmla="*/ 516276 w 1032553"/>
              <a:gd name="connsiteY8" fmla="*/ 1510302 h 1510302"/>
              <a:gd name="connsiteX9" fmla="*/ 403260 w 1032553"/>
              <a:gd name="connsiteY9" fmla="*/ 1374169 h 1510302"/>
              <a:gd name="connsiteX10" fmla="*/ 0 w 1032553"/>
              <a:gd name="connsiteY10" fmla="*/ 1374169 h 1510302"/>
              <a:gd name="connsiteX11" fmla="*/ 0 w 1032553"/>
              <a:gd name="connsiteY11" fmla="*/ 868168 h 1510302"/>
              <a:gd name="connsiteX12" fmla="*/ 52989 w 1032553"/>
              <a:gd name="connsiteY12" fmla="*/ 859287 h 1510302"/>
              <a:gd name="connsiteX13" fmla="*/ 136133 w 1032553"/>
              <a:gd name="connsiteY13" fmla="*/ 755153 h 1510302"/>
              <a:gd name="connsiteX14" fmla="*/ 52989 w 1032553"/>
              <a:gd name="connsiteY14" fmla="*/ 651018 h 1510302"/>
              <a:gd name="connsiteX15" fmla="*/ 0 w 1032553"/>
              <a:gd name="connsiteY15" fmla="*/ 642137 h 1510302"/>
              <a:gd name="connsiteX16" fmla="*/ 0 w 1032553"/>
              <a:gd name="connsiteY16" fmla="*/ 136133 h 1510302"/>
              <a:gd name="connsiteX17" fmla="*/ 403260 w 1032553"/>
              <a:gd name="connsiteY17" fmla="*/ 136133 h 1510302"/>
              <a:gd name="connsiteX18" fmla="*/ 516276 w 1032553"/>
              <a:gd name="connsiteY18" fmla="*/ 0 h 151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32553" h="1510302">
                <a:moveTo>
                  <a:pt x="516276" y="0"/>
                </a:moveTo>
                <a:cubicBezTo>
                  <a:pt x="578693" y="0"/>
                  <a:pt x="629292" y="60949"/>
                  <a:pt x="629292" y="136133"/>
                </a:cubicBezTo>
                <a:lnTo>
                  <a:pt x="1032553" y="136133"/>
                </a:lnTo>
                <a:lnTo>
                  <a:pt x="1032553" y="642136"/>
                </a:lnTo>
                <a:cubicBezTo>
                  <a:pt x="957369" y="642136"/>
                  <a:pt x="896420" y="692735"/>
                  <a:pt x="896420" y="755152"/>
                </a:cubicBezTo>
                <a:cubicBezTo>
                  <a:pt x="896420" y="817569"/>
                  <a:pt x="957369" y="868168"/>
                  <a:pt x="1032553" y="868168"/>
                </a:cubicBezTo>
                <a:lnTo>
                  <a:pt x="1032553" y="1374169"/>
                </a:lnTo>
                <a:lnTo>
                  <a:pt x="629292" y="1374169"/>
                </a:lnTo>
                <a:cubicBezTo>
                  <a:pt x="629292" y="1449353"/>
                  <a:pt x="578693" y="1510302"/>
                  <a:pt x="516276" y="1510302"/>
                </a:cubicBezTo>
                <a:cubicBezTo>
                  <a:pt x="453859" y="1510302"/>
                  <a:pt x="403260" y="1449353"/>
                  <a:pt x="403260" y="1374169"/>
                </a:cubicBezTo>
                <a:lnTo>
                  <a:pt x="0" y="1374169"/>
                </a:lnTo>
                <a:lnTo>
                  <a:pt x="0" y="868168"/>
                </a:lnTo>
                <a:lnTo>
                  <a:pt x="52989" y="859287"/>
                </a:lnTo>
                <a:cubicBezTo>
                  <a:pt x="101849" y="842130"/>
                  <a:pt x="136133" y="801965"/>
                  <a:pt x="136133" y="755153"/>
                </a:cubicBezTo>
                <a:cubicBezTo>
                  <a:pt x="136133" y="708340"/>
                  <a:pt x="101849" y="668175"/>
                  <a:pt x="52989" y="651018"/>
                </a:cubicBezTo>
                <a:lnTo>
                  <a:pt x="0" y="642137"/>
                </a:lnTo>
                <a:lnTo>
                  <a:pt x="0" y="136133"/>
                </a:lnTo>
                <a:lnTo>
                  <a:pt x="403260" y="136133"/>
                </a:lnTo>
                <a:cubicBezTo>
                  <a:pt x="403260" y="60949"/>
                  <a:pt x="453859" y="0"/>
                  <a:pt x="5162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46E6F38-DCD0-4A46-AE2B-A017E97F2177}"/>
              </a:ext>
            </a:extLst>
          </p:cNvPr>
          <p:cNvSpPr/>
          <p:nvPr/>
        </p:nvSpPr>
        <p:spPr>
          <a:xfrm rot="5400000">
            <a:off x="6853937" y="2390989"/>
            <a:ext cx="1238037" cy="1304819"/>
          </a:xfrm>
          <a:custGeom>
            <a:avLst/>
            <a:gdLst>
              <a:gd name="connsiteX0" fmla="*/ 0 w 1238037"/>
              <a:gd name="connsiteY0" fmla="*/ 1168686 h 1304819"/>
              <a:gd name="connsiteX1" fmla="*/ 0 w 1238037"/>
              <a:gd name="connsiteY1" fmla="*/ 765426 h 1304819"/>
              <a:gd name="connsiteX2" fmla="*/ 52989 w 1238037"/>
              <a:gd name="connsiteY2" fmla="*/ 756545 h 1304819"/>
              <a:gd name="connsiteX3" fmla="*/ 136133 w 1238037"/>
              <a:gd name="connsiteY3" fmla="*/ 652410 h 1304819"/>
              <a:gd name="connsiteX4" fmla="*/ 52989 w 1238037"/>
              <a:gd name="connsiteY4" fmla="*/ 548275 h 1304819"/>
              <a:gd name="connsiteX5" fmla="*/ 1 w 1238037"/>
              <a:gd name="connsiteY5" fmla="*/ 539394 h 1304819"/>
              <a:gd name="connsiteX6" fmla="*/ 1 w 1238037"/>
              <a:gd name="connsiteY6" fmla="*/ 136132 h 1304819"/>
              <a:gd name="connsiteX7" fmla="*/ 506003 w 1238037"/>
              <a:gd name="connsiteY7" fmla="*/ 136132 h 1304819"/>
              <a:gd name="connsiteX8" fmla="*/ 514884 w 1238037"/>
              <a:gd name="connsiteY8" fmla="*/ 83144 h 1304819"/>
              <a:gd name="connsiteX9" fmla="*/ 619019 w 1238037"/>
              <a:gd name="connsiteY9" fmla="*/ 0 h 1304819"/>
              <a:gd name="connsiteX10" fmla="*/ 723153 w 1238037"/>
              <a:gd name="connsiteY10" fmla="*/ 83144 h 1304819"/>
              <a:gd name="connsiteX11" fmla="*/ 732034 w 1238037"/>
              <a:gd name="connsiteY11" fmla="*/ 136132 h 1304819"/>
              <a:gd name="connsiteX12" fmla="*/ 1238037 w 1238037"/>
              <a:gd name="connsiteY12" fmla="*/ 136132 h 1304819"/>
              <a:gd name="connsiteX13" fmla="*/ 1238037 w 1238037"/>
              <a:gd name="connsiteY13" fmla="*/ 539394 h 1304819"/>
              <a:gd name="connsiteX14" fmla="*/ 1238036 w 1238037"/>
              <a:gd name="connsiteY14" fmla="*/ 539394 h 1304819"/>
              <a:gd name="connsiteX15" fmla="*/ 1101903 w 1238037"/>
              <a:gd name="connsiteY15" fmla="*/ 652410 h 1304819"/>
              <a:gd name="connsiteX16" fmla="*/ 1238036 w 1238037"/>
              <a:gd name="connsiteY16" fmla="*/ 765426 h 1304819"/>
              <a:gd name="connsiteX17" fmla="*/ 1238037 w 1238037"/>
              <a:gd name="connsiteY17" fmla="*/ 765426 h 1304819"/>
              <a:gd name="connsiteX18" fmla="*/ 1238037 w 1238037"/>
              <a:gd name="connsiteY18" fmla="*/ 1168686 h 1304819"/>
              <a:gd name="connsiteX19" fmla="*/ 732036 w 1238037"/>
              <a:gd name="connsiteY19" fmla="*/ 1168686 h 1304819"/>
              <a:gd name="connsiteX20" fmla="*/ 619020 w 1238037"/>
              <a:gd name="connsiteY20" fmla="*/ 1304819 h 1304819"/>
              <a:gd name="connsiteX21" fmla="*/ 506004 w 1238037"/>
              <a:gd name="connsiteY21" fmla="*/ 1168686 h 130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8037" h="1304819">
                <a:moveTo>
                  <a:pt x="0" y="1168686"/>
                </a:moveTo>
                <a:lnTo>
                  <a:pt x="0" y="765426"/>
                </a:lnTo>
                <a:lnTo>
                  <a:pt x="52989" y="756545"/>
                </a:lnTo>
                <a:cubicBezTo>
                  <a:pt x="101849" y="739388"/>
                  <a:pt x="136133" y="699223"/>
                  <a:pt x="136133" y="652410"/>
                </a:cubicBezTo>
                <a:cubicBezTo>
                  <a:pt x="136133" y="605597"/>
                  <a:pt x="101849" y="565432"/>
                  <a:pt x="52989" y="548275"/>
                </a:cubicBezTo>
                <a:lnTo>
                  <a:pt x="1" y="539394"/>
                </a:lnTo>
                <a:lnTo>
                  <a:pt x="1" y="136132"/>
                </a:lnTo>
                <a:lnTo>
                  <a:pt x="506003" y="136132"/>
                </a:lnTo>
                <a:lnTo>
                  <a:pt x="514884" y="83144"/>
                </a:lnTo>
                <a:cubicBezTo>
                  <a:pt x="532041" y="34284"/>
                  <a:pt x="572206" y="0"/>
                  <a:pt x="619019" y="0"/>
                </a:cubicBezTo>
                <a:cubicBezTo>
                  <a:pt x="665831" y="0"/>
                  <a:pt x="705996" y="34284"/>
                  <a:pt x="723153" y="83144"/>
                </a:cubicBezTo>
                <a:lnTo>
                  <a:pt x="732034" y="136132"/>
                </a:lnTo>
                <a:lnTo>
                  <a:pt x="1238037" y="136132"/>
                </a:lnTo>
                <a:lnTo>
                  <a:pt x="1238037" y="539394"/>
                </a:lnTo>
                <a:lnTo>
                  <a:pt x="1238036" y="539394"/>
                </a:lnTo>
                <a:cubicBezTo>
                  <a:pt x="1162852" y="539394"/>
                  <a:pt x="1101903" y="589993"/>
                  <a:pt x="1101903" y="652410"/>
                </a:cubicBezTo>
                <a:cubicBezTo>
                  <a:pt x="1101903" y="714827"/>
                  <a:pt x="1162852" y="765426"/>
                  <a:pt x="1238036" y="765426"/>
                </a:cubicBezTo>
                <a:lnTo>
                  <a:pt x="1238037" y="765426"/>
                </a:lnTo>
                <a:lnTo>
                  <a:pt x="1238037" y="1168686"/>
                </a:lnTo>
                <a:lnTo>
                  <a:pt x="732036" y="1168686"/>
                </a:lnTo>
                <a:cubicBezTo>
                  <a:pt x="732036" y="1243870"/>
                  <a:pt x="681437" y="1304819"/>
                  <a:pt x="619020" y="1304819"/>
                </a:cubicBezTo>
                <a:cubicBezTo>
                  <a:pt x="556603" y="1304819"/>
                  <a:pt x="506004" y="1243870"/>
                  <a:pt x="506004" y="11686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1088130-7769-46C7-A0C3-35F7300E98BF}"/>
              </a:ext>
            </a:extLst>
          </p:cNvPr>
          <p:cNvSpPr/>
          <p:nvPr/>
        </p:nvSpPr>
        <p:spPr>
          <a:xfrm>
            <a:off x="8058166" y="2288247"/>
            <a:ext cx="1032553" cy="1510302"/>
          </a:xfrm>
          <a:custGeom>
            <a:avLst/>
            <a:gdLst>
              <a:gd name="connsiteX0" fmla="*/ 516276 w 1032553"/>
              <a:gd name="connsiteY0" fmla="*/ 0 h 1510302"/>
              <a:gd name="connsiteX1" fmla="*/ 629292 w 1032553"/>
              <a:gd name="connsiteY1" fmla="*/ 136133 h 1510302"/>
              <a:gd name="connsiteX2" fmla="*/ 1032553 w 1032553"/>
              <a:gd name="connsiteY2" fmla="*/ 136133 h 1510302"/>
              <a:gd name="connsiteX3" fmla="*/ 1032553 w 1032553"/>
              <a:gd name="connsiteY3" fmla="*/ 642136 h 1510302"/>
              <a:gd name="connsiteX4" fmla="*/ 896420 w 1032553"/>
              <a:gd name="connsiteY4" fmla="*/ 755152 h 1510302"/>
              <a:gd name="connsiteX5" fmla="*/ 1032553 w 1032553"/>
              <a:gd name="connsiteY5" fmla="*/ 868168 h 1510302"/>
              <a:gd name="connsiteX6" fmla="*/ 1032553 w 1032553"/>
              <a:gd name="connsiteY6" fmla="*/ 1374169 h 1510302"/>
              <a:gd name="connsiteX7" fmla="*/ 629292 w 1032553"/>
              <a:gd name="connsiteY7" fmla="*/ 1374169 h 1510302"/>
              <a:gd name="connsiteX8" fmla="*/ 516276 w 1032553"/>
              <a:gd name="connsiteY8" fmla="*/ 1510302 h 1510302"/>
              <a:gd name="connsiteX9" fmla="*/ 403260 w 1032553"/>
              <a:gd name="connsiteY9" fmla="*/ 1374169 h 1510302"/>
              <a:gd name="connsiteX10" fmla="*/ 0 w 1032553"/>
              <a:gd name="connsiteY10" fmla="*/ 1374169 h 1510302"/>
              <a:gd name="connsiteX11" fmla="*/ 0 w 1032553"/>
              <a:gd name="connsiteY11" fmla="*/ 868168 h 1510302"/>
              <a:gd name="connsiteX12" fmla="*/ 52989 w 1032553"/>
              <a:gd name="connsiteY12" fmla="*/ 859287 h 1510302"/>
              <a:gd name="connsiteX13" fmla="*/ 136133 w 1032553"/>
              <a:gd name="connsiteY13" fmla="*/ 755153 h 1510302"/>
              <a:gd name="connsiteX14" fmla="*/ 52989 w 1032553"/>
              <a:gd name="connsiteY14" fmla="*/ 651018 h 1510302"/>
              <a:gd name="connsiteX15" fmla="*/ 0 w 1032553"/>
              <a:gd name="connsiteY15" fmla="*/ 642137 h 1510302"/>
              <a:gd name="connsiteX16" fmla="*/ 0 w 1032553"/>
              <a:gd name="connsiteY16" fmla="*/ 136133 h 1510302"/>
              <a:gd name="connsiteX17" fmla="*/ 403260 w 1032553"/>
              <a:gd name="connsiteY17" fmla="*/ 136133 h 1510302"/>
              <a:gd name="connsiteX18" fmla="*/ 516276 w 1032553"/>
              <a:gd name="connsiteY18" fmla="*/ 0 h 151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32553" h="1510302">
                <a:moveTo>
                  <a:pt x="516276" y="0"/>
                </a:moveTo>
                <a:cubicBezTo>
                  <a:pt x="578693" y="0"/>
                  <a:pt x="629292" y="60949"/>
                  <a:pt x="629292" y="136133"/>
                </a:cubicBezTo>
                <a:lnTo>
                  <a:pt x="1032553" y="136133"/>
                </a:lnTo>
                <a:lnTo>
                  <a:pt x="1032553" y="642136"/>
                </a:lnTo>
                <a:cubicBezTo>
                  <a:pt x="957369" y="642136"/>
                  <a:pt x="896420" y="692735"/>
                  <a:pt x="896420" y="755152"/>
                </a:cubicBezTo>
                <a:cubicBezTo>
                  <a:pt x="896420" y="817569"/>
                  <a:pt x="957369" y="868168"/>
                  <a:pt x="1032553" y="868168"/>
                </a:cubicBezTo>
                <a:lnTo>
                  <a:pt x="1032553" y="1374169"/>
                </a:lnTo>
                <a:lnTo>
                  <a:pt x="629292" y="1374169"/>
                </a:lnTo>
                <a:cubicBezTo>
                  <a:pt x="629292" y="1449353"/>
                  <a:pt x="578693" y="1510302"/>
                  <a:pt x="516276" y="1510302"/>
                </a:cubicBezTo>
                <a:cubicBezTo>
                  <a:pt x="453859" y="1510302"/>
                  <a:pt x="403260" y="1449353"/>
                  <a:pt x="403260" y="1374169"/>
                </a:cubicBezTo>
                <a:lnTo>
                  <a:pt x="0" y="1374169"/>
                </a:lnTo>
                <a:lnTo>
                  <a:pt x="0" y="868168"/>
                </a:lnTo>
                <a:lnTo>
                  <a:pt x="52989" y="859287"/>
                </a:lnTo>
                <a:cubicBezTo>
                  <a:pt x="101849" y="842130"/>
                  <a:pt x="136133" y="801965"/>
                  <a:pt x="136133" y="755153"/>
                </a:cubicBezTo>
                <a:cubicBezTo>
                  <a:pt x="136133" y="708340"/>
                  <a:pt x="101849" y="668175"/>
                  <a:pt x="52989" y="651018"/>
                </a:cubicBezTo>
                <a:lnTo>
                  <a:pt x="0" y="642137"/>
                </a:lnTo>
                <a:lnTo>
                  <a:pt x="0" y="136133"/>
                </a:lnTo>
                <a:lnTo>
                  <a:pt x="403260" y="136133"/>
                </a:lnTo>
                <a:cubicBezTo>
                  <a:pt x="403260" y="60949"/>
                  <a:pt x="453859" y="0"/>
                  <a:pt x="5162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9B38BC7-DD6A-442A-9AD5-124C4A4113FC}"/>
              </a:ext>
            </a:extLst>
          </p:cNvPr>
          <p:cNvSpPr/>
          <p:nvPr/>
        </p:nvSpPr>
        <p:spPr>
          <a:xfrm rot="5400000">
            <a:off x="9023501" y="2390989"/>
            <a:ext cx="1238037" cy="1304819"/>
          </a:xfrm>
          <a:custGeom>
            <a:avLst/>
            <a:gdLst>
              <a:gd name="connsiteX0" fmla="*/ 0 w 1238037"/>
              <a:gd name="connsiteY0" fmla="*/ 1168686 h 1304819"/>
              <a:gd name="connsiteX1" fmla="*/ 0 w 1238037"/>
              <a:gd name="connsiteY1" fmla="*/ 765426 h 1304819"/>
              <a:gd name="connsiteX2" fmla="*/ 52989 w 1238037"/>
              <a:gd name="connsiteY2" fmla="*/ 756545 h 1304819"/>
              <a:gd name="connsiteX3" fmla="*/ 136133 w 1238037"/>
              <a:gd name="connsiteY3" fmla="*/ 652410 h 1304819"/>
              <a:gd name="connsiteX4" fmla="*/ 52989 w 1238037"/>
              <a:gd name="connsiteY4" fmla="*/ 548275 h 1304819"/>
              <a:gd name="connsiteX5" fmla="*/ 1 w 1238037"/>
              <a:gd name="connsiteY5" fmla="*/ 539394 h 1304819"/>
              <a:gd name="connsiteX6" fmla="*/ 1 w 1238037"/>
              <a:gd name="connsiteY6" fmla="*/ 136132 h 1304819"/>
              <a:gd name="connsiteX7" fmla="*/ 506003 w 1238037"/>
              <a:gd name="connsiteY7" fmla="*/ 136132 h 1304819"/>
              <a:gd name="connsiteX8" fmla="*/ 514884 w 1238037"/>
              <a:gd name="connsiteY8" fmla="*/ 83144 h 1304819"/>
              <a:gd name="connsiteX9" fmla="*/ 619019 w 1238037"/>
              <a:gd name="connsiteY9" fmla="*/ 0 h 1304819"/>
              <a:gd name="connsiteX10" fmla="*/ 723153 w 1238037"/>
              <a:gd name="connsiteY10" fmla="*/ 83144 h 1304819"/>
              <a:gd name="connsiteX11" fmla="*/ 732034 w 1238037"/>
              <a:gd name="connsiteY11" fmla="*/ 136132 h 1304819"/>
              <a:gd name="connsiteX12" fmla="*/ 1238037 w 1238037"/>
              <a:gd name="connsiteY12" fmla="*/ 136132 h 1304819"/>
              <a:gd name="connsiteX13" fmla="*/ 1238037 w 1238037"/>
              <a:gd name="connsiteY13" fmla="*/ 539394 h 1304819"/>
              <a:gd name="connsiteX14" fmla="*/ 1238036 w 1238037"/>
              <a:gd name="connsiteY14" fmla="*/ 539394 h 1304819"/>
              <a:gd name="connsiteX15" fmla="*/ 1101903 w 1238037"/>
              <a:gd name="connsiteY15" fmla="*/ 652410 h 1304819"/>
              <a:gd name="connsiteX16" fmla="*/ 1238036 w 1238037"/>
              <a:gd name="connsiteY16" fmla="*/ 765426 h 1304819"/>
              <a:gd name="connsiteX17" fmla="*/ 1238037 w 1238037"/>
              <a:gd name="connsiteY17" fmla="*/ 765426 h 1304819"/>
              <a:gd name="connsiteX18" fmla="*/ 1238037 w 1238037"/>
              <a:gd name="connsiteY18" fmla="*/ 1168686 h 1304819"/>
              <a:gd name="connsiteX19" fmla="*/ 732036 w 1238037"/>
              <a:gd name="connsiteY19" fmla="*/ 1168686 h 1304819"/>
              <a:gd name="connsiteX20" fmla="*/ 619020 w 1238037"/>
              <a:gd name="connsiteY20" fmla="*/ 1304819 h 1304819"/>
              <a:gd name="connsiteX21" fmla="*/ 506004 w 1238037"/>
              <a:gd name="connsiteY21" fmla="*/ 1168686 h 130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8037" h="1304819">
                <a:moveTo>
                  <a:pt x="0" y="1168686"/>
                </a:moveTo>
                <a:lnTo>
                  <a:pt x="0" y="765426"/>
                </a:lnTo>
                <a:lnTo>
                  <a:pt x="52989" y="756545"/>
                </a:lnTo>
                <a:cubicBezTo>
                  <a:pt x="101849" y="739388"/>
                  <a:pt x="136133" y="699223"/>
                  <a:pt x="136133" y="652410"/>
                </a:cubicBezTo>
                <a:cubicBezTo>
                  <a:pt x="136133" y="605597"/>
                  <a:pt x="101849" y="565432"/>
                  <a:pt x="52989" y="548275"/>
                </a:cubicBezTo>
                <a:lnTo>
                  <a:pt x="1" y="539394"/>
                </a:lnTo>
                <a:lnTo>
                  <a:pt x="1" y="136132"/>
                </a:lnTo>
                <a:lnTo>
                  <a:pt x="506003" y="136132"/>
                </a:lnTo>
                <a:lnTo>
                  <a:pt x="514884" y="83144"/>
                </a:lnTo>
                <a:cubicBezTo>
                  <a:pt x="532041" y="34284"/>
                  <a:pt x="572206" y="0"/>
                  <a:pt x="619019" y="0"/>
                </a:cubicBezTo>
                <a:cubicBezTo>
                  <a:pt x="665831" y="0"/>
                  <a:pt x="705996" y="34284"/>
                  <a:pt x="723153" y="83144"/>
                </a:cubicBezTo>
                <a:lnTo>
                  <a:pt x="732034" y="136132"/>
                </a:lnTo>
                <a:lnTo>
                  <a:pt x="1238037" y="136132"/>
                </a:lnTo>
                <a:lnTo>
                  <a:pt x="1238037" y="539394"/>
                </a:lnTo>
                <a:lnTo>
                  <a:pt x="1238036" y="539394"/>
                </a:lnTo>
                <a:cubicBezTo>
                  <a:pt x="1162852" y="539394"/>
                  <a:pt x="1101903" y="589993"/>
                  <a:pt x="1101903" y="652410"/>
                </a:cubicBezTo>
                <a:cubicBezTo>
                  <a:pt x="1101903" y="714827"/>
                  <a:pt x="1162852" y="765426"/>
                  <a:pt x="1238036" y="765426"/>
                </a:cubicBezTo>
                <a:lnTo>
                  <a:pt x="1238037" y="765426"/>
                </a:lnTo>
                <a:lnTo>
                  <a:pt x="1238037" y="1168686"/>
                </a:lnTo>
                <a:lnTo>
                  <a:pt x="732036" y="1168686"/>
                </a:lnTo>
                <a:cubicBezTo>
                  <a:pt x="732036" y="1243870"/>
                  <a:pt x="681437" y="1304819"/>
                  <a:pt x="619020" y="1304819"/>
                </a:cubicBezTo>
                <a:cubicBezTo>
                  <a:pt x="556603" y="1304819"/>
                  <a:pt x="506004" y="1243870"/>
                  <a:pt x="506004" y="11686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DA232B7-2124-4A13-9B2E-C321E96E5794}"/>
              </a:ext>
            </a:extLst>
          </p:cNvPr>
          <p:cNvSpPr/>
          <p:nvPr/>
        </p:nvSpPr>
        <p:spPr>
          <a:xfrm>
            <a:off x="10198116" y="2288247"/>
            <a:ext cx="1032553" cy="1510302"/>
          </a:xfrm>
          <a:custGeom>
            <a:avLst/>
            <a:gdLst>
              <a:gd name="connsiteX0" fmla="*/ 516276 w 1032553"/>
              <a:gd name="connsiteY0" fmla="*/ 0 h 1510302"/>
              <a:gd name="connsiteX1" fmla="*/ 629292 w 1032553"/>
              <a:gd name="connsiteY1" fmla="*/ 136133 h 1510302"/>
              <a:gd name="connsiteX2" fmla="*/ 1032553 w 1032553"/>
              <a:gd name="connsiteY2" fmla="*/ 136133 h 1510302"/>
              <a:gd name="connsiteX3" fmla="*/ 1032553 w 1032553"/>
              <a:gd name="connsiteY3" fmla="*/ 642136 h 1510302"/>
              <a:gd name="connsiteX4" fmla="*/ 896420 w 1032553"/>
              <a:gd name="connsiteY4" fmla="*/ 755152 h 1510302"/>
              <a:gd name="connsiteX5" fmla="*/ 1032553 w 1032553"/>
              <a:gd name="connsiteY5" fmla="*/ 868168 h 1510302"/>
              <a:gd name="connsiteX6" fmla="*/ 1032553 w 1032553"/>
              <a:gd name="connsiteY6" fmla="*/ 1374169 h 1510302"/>
              <a:gd name="connsiteX7" fmla="*/ 629292 w 1032553"/>
              <a:gd name="connsiteY7" fmla="*/ 1374169 h 1510302"/>
              <a:gd name="connsiteX8" fmla="*/ 516276 w 1032553"/>
              <a:gd name="connsiteY8" fmla="*/ 1510302 h 1510302"/>
              <a:gd name="connsiteX9" fmla="*/ 403260 w 1032553"/>
              <a:gd name="connsiteY9" fmla="*/ 1374169 h 1510302"/>
              <a:gd name="connsiteX10" fmla="*/ 0 w 1032553"/>
              <a:gd name="connsiteY10" fmla="*/ 1374169 h 1510302"/>
              <a:gd name="connsiteX11" fmla="*/ 0 w 1032553"/>
              <a:gd name="connsiteY11" fmla="*/ 868168 h 1510302"/>
              <a:gd name="connsiteX12" fmla="*/ 52989 w 1032553"/>
              <a:gd name="connsiteY12" fmla="*/ 859287 h 1510302"/>
              <a:gd name="connsiteX13" fmla="*/ 136133 w 1032553"/>
              <a:gd name="connsiteY13" fmla="*/ 755153 h 1510302"/>
              <a:gd name="connsiteX14" fmla="*/ 52989 w 1032553"/>
              <a:gd name="connsiteY14" fmla="*/ 651018 h 1510302"/>
              <a:gd name="connsiteX15" fmla="*/ 0 w 1032553"/>
              <a:gd name="connsiteY15" fmla="*/ 642137 h 1510302"/>
              <a:gd name="connsiteX16" fmla="*/ 0 w 1032553"/>
              <a:gd name="connsiteY16" fmla="*/ 136133 h 1510302"/>
              <a:gd name="connsiteX17" fmla="*/ 403260 w 1032553"/>
              <a:gd name="connsiteY17" fmla="*/ 136133 h 1510302"/>
              <a:gd name="connsiteX18" fmla="*/ 516276 w 1032553"/>
              <a:gd name="connsiteY18" fmla="*/ 0 h 151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32553" h="1510302">
                <a:moveTo>
                  <a:pt x="516276" y="0"/>
                </a:moveTo>
                <a:cubicBezTo>
                  <a:pt x="578693" y="0"/>
                  <a:pt x="629292" y="60949"/>
                  <a:pt x="629292" y="136133"/>
                </a:cubicBezTo>
                <a:lnTo>
                  <a:pt x="1032553" y="136133"/>
                </a:lnTo>
                <a:lnTo>
                  <a:pt x="1032553" y="642136"/>
                </a:lnTo>
                <a:cubicBezTo>
                  <a:pt x="957369" y="642136"/>
                  <a:pt x="896420" y="692735"/>
                  <a:pt x="896420" y="755152"/>
                </a:cubicBezTo>
                <a:cubicBezTo>
                  <a:pt x="896420" y="817569"/>
                  <a:pt x="957369" y="868168"/>
                  <a:pt x="1032553" y="868168"/>
                </a:cubicBezTo>
                <a:lnTo>
                  <a:pt x="1032553" y="1374169"/>
                </a:lnTo>
                <a:lnTo>
                  <a:pt x="629292" y="1374169"/>
                </a:lnTo>
                <a:cubicBezTo>
                  <a:pt x="629292" y="1449353"/>
                  <a:pt x="578693" y="1510302"/>
                  <a:pt x="516276" y="1510302"/>
                </a:cubicBezTo>
                <a:cubicBezTo>
                  <a:pt x="453859" y="1510302"/>
                  <a:pt x="403260" y="1449353"/>
                  <a:pt x="403260" y="1374169"/>
                </a:cubicBezTo>
                <a:lnTo>
                  <a:pt x="0" y="1374169"/>
                </a:lnTo>
                <a:lnTo>
                  <a:pt x="0" y="868168"/>
                </a:lnTo>
                <a:lnTo>
                  <a:pt x="52989" y="859287"/>
                </a:lnTo>
                <a:cubicBezTo>
                  <a:pt x="101849" y="842130"/>
                  <a:pt x="136133" y="801965"/>
                  <a:pt x="136133" y="755153"/>
                </a:cubicBezTo>
                <a:cubicBezTo>
                  <a:pt x="136133" y="708340"/>
                  <a:pt x="101849" y="668175"/>
                  <a:pt x="52989" y="651018"/>
                </a:cubicBezTo>
                <a:lnTo>
                  <a:pt x="0" y="642137"/>
                </a:lnTo>
                <a:lnTo>
                  <a:pt x="0" y="136133"/>
                </a:lnTo>
                <a:lnTo>
                  <a:pt x="403260" y="136133"/>
                </a:lnTo>
                <a:cubicBezTo>
                  <a:pt x="403260" y="60949"/>
                  <a:pt x="453859" y="0"/>
                  <a:pt x="5162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C6A4F35C-76FF-4A1E-9D55-D6E541EE40F5}"/>
              </a:ext>
            </a:extLst>
          </p:cNvPr>
          <p:cNvSpPr/>
          <p:nvPr/>
        </p:nvSpPr>
        <p:spPr>
          <a:xfrm>
            <a:off x="-614462" y="2254214"/>
            <a:ext cx="1032553" cy="1510302"/>
          </a:xfrm>
          <a:custGeom>
            <a:avLst/>
            <a:gdLst>
              <a:gd name="connsiteX0" fmla="*/ 516276 w 1032553"/>
              <a:gd name="connsiteY0" fmla="*/ 0 h 1510302"/>
              <a:gd name="connsiteX1" fmla="*/ 629292 w 1032553"/>
              <a:gd name="connsiteY1" fmla="*/ 136133 h 1510302"/>
              <a:gd name="connsiteX2" fmla="*/ 1032553 w 1032553"/>
              <a:gd name="connsiteY2" fmla="*/ 136133 h 1510302"/>
              <a:gd name="connsiteX3" fmla="*/ 1032553 w 1032553"/>
              <a:gd name="connsiteY3" fmla="*/ 642136 h 1510302"/>
              <a:gd name="connsiteX4" fmla="*/ 896420 w 1032553"/>
              <a:gd name="connsiteY4" fmla="*/ 755152 h 1510302"/>
              <a:gd name="connsiteX5" fmla="*/ 1032553 w 1032553"/>
              <a:gd name="connsiteY5" fmla="*/ 868168 h 1510302"/>
              <a:gd name="connsiteX6" fmla="*/ 1032553 w 1032553"/>
              <a:gd name="connsiteY6" fmla="*/ 1374169 h 1510302"/>
              <a:gd name="connsiteX7" fmla="*/ 629292 w 1032553"/>
              <a:gd name="connsiteY7" fmla="*/ 1374169 h 1510302"/>
              <a:gd name="connsiteX8" fmla="*/ 516276 w 1032553"/>
              <a:gd name="connsiteY8" fmla="*/ 1510302 h 1510302"/>
              <a:gd name="connsiteX9" fmla="*/ 403260 w 1032553"/>
              <a:gd name="connsiteY9" fmla="*/ 1374169 h 1510302"/>
              <a:gd name="connsiteX10" fmla="*/ 0 w 1032553"/>
              <a:gd name="connsiteY10" fmla="*/ 1374169 h 1510302"/>
              <a:gd name="connsiteX11" fmla="*/ 0 w 1032553"/>
              <a:gd name="connsiteY11" fmla="*/ 868168 h 1510302"/>
              <a:gd name="connsiteX12" fmla="*/ 52989 w 1032553"/>
              <a:gd name="connsiteY12" fmla="*/ 859287 h 1510302"/>
              <a:gd name="connsiteX13" fmla="*/ 136133 w 1032553"/>
              <a:gd name="connsiteY13" fmla="*/ 755153 h 1510302"/>
              <a:gd name="connsiteX14" fmla="*/ 52989 w 1032553"/>
              <a:gd name="connsiteY14" fmla="*/ 651018 h 1510302"/>
              <a:gd name="connsiteX15" fmla="*/ 0 w 1032553"/>
              <a:gd name="connsiteY15" fmla="*/ 642137 h 1510302"/>
              <a:gd name="connsiteX16" fmla="*/ 0 w 1032553"/>
              <a:gd name="connsiteY16" fmla="*/ 136133 h 1510302"/>
              <a:gd name="connsiteX17" fmla="*/ 403260 w 1032553"/>
              <a:gd name="connsiteY17" fmla="*/ 136133 h 1510302"/>
              <a:gd name="connsiteX18" fmla="*/ 516276 w 1032553"/>
              <a:gd name="connsiteY18" fmla="*/ 0 h 151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32553" h="1510302">
                <a:moveTo>
                  <a:pt x="516276" y="0"/>
                </a:moveTo>
                <a:cubicBezTo>
                  <a:pt x="578693" y="0"/>
                  <a:pt x="629292" y="60949"/>
                  <a:pt x="629292" y="136133"/>
                </a:cubicBezTo>
                <a:lnTo>
                  <a:pt x="1032553" y="136133"/>
                </a:lnTo>
                <a:lnTo>
                  <a:pt x="1032553" y="642136"/>
                </a:lnTo>
                <a:cubicBezTo>
                  <a:pt x="957369" y="642136"/>
                  <a:pt x="896420" y="692735"/>
                  <a:pt x="896420" y="755152"/>
                </a:cubicBezTo>
                <a:cubicBezTo>
                  <a:pt x="896420" y="817569"/>
                  <a:pt x="957369" y="868168"/>
                  <a:pt x="1032553" y="868168"/>
                </a:cubicBezTo>
                <a:lnTo>
                  <a:pt x="1032553" y="1374169"/>
                </a:lnTo>
                <a:lnTo>
                  <a:pt x="629292" y="1374169"/>
                </a:lnTo>
                <a:cubicBezTo>
                  <a:pt x="629292" y="1449353"/>
                  <a:pt x="578693" y="1510302"/>
                  <a:pt x="516276" y="1510302"/>
                </a:cubicBezTo>
                <a:cubicBezTo>
                  <a:pt x="453859" y="1510302"/>
                  <a:pt x="403260" y="1449353"/>
                  <a:pt x="403260" y="1374169"/>
                </a:cubicBezTo>
                <a:lnTo>
                  <a:pt x="0" y="1374169"/>
                </a:lnTo>
                <a:lnTo>
                  <a:pt x="0" y="868168"/>
                </a:lnTo>
                <a:lnTo>
                  <a:pt x="52989" y="859287"/>
                </a:lnTo>
                <a:cubicBezTo>
                  <a:pt x="101849" y="842130"/>
                  <a:pt x="136133" y="801965"/>
                  <a:pt x="136133" y="755153"/>
                </a:cubicBezTo>
                <a:cubicBezTo>
                  <a:pt x="136133" y="708340"/>
                  <a:pt x="101849" y="668175"/>
                  <a:pt x="52989" y="651018"/>
                </a:cubicBezTo>
                <a:lnTo>
                  <a:pt x="0" y="642137"/>
                </a:lnTo>
                <a:lnTo>
                  <a:pt x="0" y="136133"/>
                </a:lnTo>
                <a:lnTo>
                  <a:pt x="403260" y="136133"/>
                </a:lnTo>
                <a:cubicBezTo>
                  <a:pt x="403260" y="60949"/>
                  <a:pt x="453859" y="0"/>
                  <a:pt x="5162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75C3A5B-BF54-4EA5-9BBE-4A72D83237DF}"/>
              </a:ext>
            </a:extLst>
          </p:cNvPr>
          <p:cNvSpPr/>
          <p:nvPr/>
        </p:nvSpPr>
        <p:spPr>
          <a:xfrm rot="5400000">
            <a:off x="-1736997" y="2373973"/>
            <a:ext cx="1238037" cy="1304819"/>
          </a:xfrm>
          <a:custGeom>
            <a:avLst/>
            <a:gdLst>
              <a:gd name="connsiteX0" fmla="*/ 0 w 1238037"/>
              <a:gd name="connsiteY0" fmla="*/ 1168686 h 1304819"/>
              <a:gd name="connsiteX1" fmla="*/ 0 w 1238037"/>
              <a:gd name="connsiteY1" fmla="*/ 765426 h 1304819"/>
              <a:gd name="connsiteX2" fmla="*/ 52989 w 1238037"/>
              <a:gd name="connsiteY2" fmla="*/ 756545 h 1304819"/>
              <a:gd name="connsiteX3" fmla="*/ 136133 w 1238037"/>
              <a:gd name="connsiteY3" fmla="*/ 652410 h 1304819"/>
              <a:gd name="connsiteX4" fmla="*/ 52989 w 1238037"/>
              <a:gd name="connsiteY4" fmla="*/ 548275 h 1304819"/>
              <a:gd name="connsiteX5" fmla="*/ 1 w 1238037"/>
              <a:gd name="connsiteY5" fmla="*/ 539394 h 1304819"/>
              <a:gd name="connsiteX6" fmla="*/ 1 w 1238037"/>
              <a:gd name="connsiteY6" fmla="*/ 136132 h 1304819"/>
              <a:gd name="connsiteX7" fmla="*/ 506003 w 1238037"/>
              <a:gd name="connsiteY7" fmla="*/ 136132 h 1304819"/>
              <a:gd name="connsiteX8" fmla="*/ 514884 w 1238037"/>
              <a:gd name="connsiteY8" fmla="*/ 83144 h 1304819"/>
              <a:gd name="connsiteX9" fmla="*/ 619019 w 1238037"/>
              <a:gd name="connsiteY9" fmla="*/ 0 h 1304819"/>
              <a:gd name="connsiteX10" fmla="*/ 723153 w 1238037"/>
              <a:gd name="connsiteY10" fmla="*/ 83144 h 1304819"/>
              <a:gd name="connsiteX11" fmla="*/ 732034 w 1238037"/>
              <a:gd name="connsiteY11" fmla="*/ 136132 h 1304819"/>
              <a:gd name="connsiteX12" fmla="*/ 1238037 w 1238037"/>
              <a:gd name="connsiteY12" fmla="*/ 136132 h 1304819"/>
              <a:gd name="connsiteX13" fmla="*/ 1238037 w 1238037"/>
              <a:gd name="connsiteY13" fmla="*/ 539394 h 1304819"/>
              <a:gd name="connsiteX14" fmla="*/ 1238036 w 1238037"/>
              <a:gd name="connsiteY14" fmla="*/ 539394 h 1304819"/>
              <a:gd name="connsiteX15" fmla="*/ 1101903 w 1238037"/>
              <a:gd name="connsiteY15" fmla="*/ 652410 h 1304819"/>
              <a:gd name="connsiteX16" fmla="*/ 1238036 w 1238037"/>
              <a:gd name="connsiteY16" fmla="*/ 765426 h 1304819"/>
              <a:gd name="connsiteX17" fmla="*/ 1238037 w 1238037"/>
              <a:gd name="connsiteY17" fmla="*/ 765426 h 1304819"/>
              <a:gd name="connsiteX18" fmla="*/ 1238037 w 1238037"/>
              <a:gd name="connsiteY18" fmla="*/ 1168686 h 1304819"/>
              <a:gd name="connsiteX19" fmla="*/ 732036 w 1238037"/>
              <a:gd name="connsiteY19" fmla="*/ 1168686 h 1304819"/>
              <a:gd name="connsiteX20" fmla="*/ 619020 w 1238037"/>
              <a:gd name="connsiteY20" fmla="*/ 1304819 h 1304819"/>
              <a:gd name="connsiteX21" fmla="*/ 506004 w 1238037"/>
              <a:gd name="connsiteY21" fmla="*/ 1168686 h 130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8037" h="1304819">
                <a:moveTo>
                  <a:pt x="0" y="1168686"/>
                </a:moveTo>
                <a:lnTo>
                  <a:pt x="0" y="765426"/>
                </a:lnTo>
                <a:lnTo>
                  <a:pt x="52989" y="756545"/>
                </a:lnTo>
                <a:cubicBezTo>
                  <a:pt x="101849" y="739388"/>
                  <a:pt x="136133" y="699223"/>
                  <a:pt x="136133" y="652410"/>
                </a:cubicBezTo>
                <a:cubicBezTo>
                  <a:pt x="136133" y="605597"/>
                  <a:pt x="101849" y="565432"/>
                  <a:pt x="52989" y="548275"/>
                </a:cubicBezTo>
                <a:lnTo>
                  <a:pt x="1" y="539394"/>
                </a:lnTo>
                <a:lnTo>
                  <a:pt x="1" y="136132"/>
                </a:lnTo>
                <a:lnTo>
                  <a:pt x="506003" y="136132"/>
                </a:lnTo>
                <a:lnTo>
                  <a:pt x="514884" y="83144"/>
                </a:lnTo>
                <a:cubicBezTo>
                  <a:pt x="532041" y="34284"/>
                  <a:pt x="572206" y="0"/>
                  <a:pt x="619019" y="0"/>
                </a:cubicBezTo>
                <a:cubicBezTo>
                  <a:pt x="665831" y="0"/>
                  <a:pt x="705996" y="34284"/>
                  <a:pt x="723153" y="83144"/>
                </a:cubicBezTo>
                <a:lnTo>
                  <a:pt x="732034" y="136132"/>
                </a:lnTo>
                <a:lnTo>
                  <a:pt x="1238037" y="136132"/>
                </a:lnTo>
                <a:lnTo>
                  <a:pt x="1238037" y="539394"/>
                </a:lnTo>
                <a:lnTo>
                  <a:pt x="1238036" y="539394"/>
                </a:lnTo>
                <a:cubicBezTo>
                  <a:pt x="1162852" y="539394"/>
                  <a:pt x="1101903" y="589993"/>
                  <a:pt x="1101903" y="652410"/>
                </a:cubicBezTo>
                <a:cubicBezTo>
                  <a:pt x="1101903" y="714827"/>
                  <a:pt x="1162852" y="765426"/>
                  <a:pt x="1238036" y="765426"/>
                </a:cubicBezTo>
                <a:lnTo>
                  <a:pt x="1238037" y="765426"/>
                </a:lnTo>
                <a:lnTo>
                  <a:pt x="1238037" y="1168686"/>
                </a:lnTo>
                <a:lnTo>
                  <a:pt x="732036" y="1168686"/>
                </a:lnTo>
                <a:cubicBezTo>
                  <a:pt x="732036" y="1243870"/>
                  <a:pt x="681437" y="1304819"/>
                  <a:pt x="619020" y="1304819"/>
                </a:cubicBezTo>
                <a:cubicBezTo>
                  <a:pt x="556603" y="1304819"/>
                  <a:pt x="506004" y="1243870"/>
                  <a:pt x="506004" y="11686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AFDF299-7AE9-47EA-87A3-E3F2B26A3A85}"/>
              </a:ext>
            </a:extLst>
          </p:cNvPr>
          <p:cNvSpPr/>
          <p:nvPr/>
        </p:nvSpPr>
        <p:spPr>
          <a:xfrm rot="5400000">
            <a:off x="11150103" y="2390989"/>
            <a:ext cx="1238037" cy="1304819"/>
          </a:xfrm>
          <a:custGeom>
            <a:avLst/>
            <a:gdLst>
              <a:gd name="connsiteX0" fmla="*/ 0 w 1238037"/>
              <a:gd name="connsiteY0" fmla="*/ 1168686 h 1304819"/>
              <a:gd name="connsiteX1" fmla="*/ 0 w 1238037"/>
              <a:gd name="connsiteY1" fmla="*/ 765426 h 1304819"/>
              <a:gd name="connsiteX2" fmla="*/ 52989 w 1238037"/>
              <a:gd name="connsiteY2" fmla="*/ 756545 h 1304819"/>
              <a:gd name="connsiteX3" fmla="*/ 136133 w 1238037"/>
              <a:gd name="connsiteY3" fmla="*/ 652410 h 1304819"/>
              <a:gd name="connsiteX4" fmla="*/ 52989 w 1238037"/>
              <a:gd name="connsiteY4" fmla="*/ 548275 h 1304819"/>
              <a:gd name="connsiteX5" fmla="*/ 1 w 1238037"/>
              <a:gd name="connsiteY5" fmla="*/ 539394 h 1304819"/>
              <a:gd name="connsiteX6" fmla="*/ 1 w 1238037"/>
              <a:gd name="connsiteY6" fmla="*/ 136132 h 1304819"/>
              <a:gd name="connsiteX7" fmla="*/ 506003 w 1238037"/>
              <a:gd name="connsiteY7" fmla="*/ 136132 h 1304819"/>
              <a:gd name="connsiteX8" fmla="*/ 514884 w 1238037"/>
              <a:gd name="connsiteY8" fmla="*/ 83144 h 1304819"/>
              <a:gd name="connsiteX9" fmla="*/ 619019 w 1238037"/>
              <a:gd name="connsiteY9" fmla="*/ 0 h 1304819"/>
              <a:gd name="connsiteX10" fmla="*/ 723153 w 1238037"/>
              <a:gd name="connsiteY10" fmla="*/ 83144 h 1304819"/>
              <a:gd name="connsiteX11" fmla="*/ 732034 w 1238037"/>
              <a:gd name="connsiteY11" fmla="*/ 136132 h 1304819"/>
              <a:gd name="connsiteX12" fmla="*/ 1238037 w 1238037"/>
              <a:gd name="connsiteY12" fmla="*/ 136132 h 1304819"/>
              <a:gd name="connsiteX13" fmla="*/ 1238037 w 1238037"/>
              <a:gd name="connsiteY13" fmla="*/ 539394 h 1304819"/>
              <a:gd name="connsiteX14" fmla="*/ 1238036 w 1238037"/>
              <a:gd name="connsiteY14" fmla="*/ 539394 h 1304819"/>
              <a:gd name="connsiteX15" fmla="*/ 1101903 w 1238037"/>
              <a:gd name="connsiteY15" fmla="*/ 652410 h 1304819"/>
              <a:gd name="connsiteX16" fmla="*/ 1238036 w 1238037"/>
              <a:gd name="connsiteY16" fmla="*/ 765426 h 1304819"/>
              <a:gd name="connsiteX17" fmla="*/ 1238037 w 1238037"/>
              <a:gd name="connsiteY17" fmla="*/ 765426 h 1304819"/>
              <a:gd name="connsiteX18" fmla="*/ 1238037 w 1238037"/>
              <a:gd name="connsiteY18" fmla="*/ 1168686 h 1304819"/>
              <a:gd name="connsiteX19" fmla="*/ 732036 w 1238037"/>
              <a:gd name="connsiteY19" fmla="*/ 1168686 h 1304819"/>
              <a:gd name="connsiteX20" fmla="*/ 619020 w 1238037"/>
              <a:gd name="connsiteY20" fmla="*/ 1304819 h 1304819"/>
              <a:gd name="connsiteX21" fmla="*/ 506004 w 1238037"/>
              <a:gd name="connsiteY21" fmla="*/ 1168686 h 130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8037" h="1304819">
                <a:moveTo>
                  <a:pt x="0" y="1168686"/>
                </a:moveTo>
                <a:lnTo>
                  <a:pt x="0" y="765426"/>
                </a:lnTo>
                <a:lnTo>
                  <a:pt x="52989" y="756545"/>
                </a:lnTo>
                <a:cubicBezTo>
                  <a:pt x="101849" y="739388"/>
                  <a:pt x="136133" y="699223"/>
                  <a:pt x="136133" y="652410"/>
                </a:cubicBezTo>
                <a:cubicBezTo>
                  <a:pt x="136133" y="605597"/>
                  <a:pt x="101849" y="565432"/>
                  <a:pt x="52989" y="548275"/>
                </a:cubicBezTo>
                <a:lnTo>
                  <a:pt x="1" y="539394"/>
                </a:lnTo>
                <a:lnTo>
                  <a:pt x="1" y="136132"/>
                </a:lnTo>
                <a:lnTo>
                  <a:pt x="506003" y="136132"/>
                </a:lnTo>
                <a:lnTo>
                  <a:pt x="514884" y="83144"/>
                </a:lnTo>
                <a:cubicBezTo>
                  <a:pt x="532041" y="34284"/>
                  <a:pt x="572206" y="0"/>
                  <a:pt x="619019" y="0"/>
                </a:cubicBezTo>
                <a:cubicBezTo>
                  <a:pt x="665831" y="0"/>
                  <a:pt x="705996" y="34284"/>
                  <a:pt x="723153" y="83144"/>
                </a:cubicBezTo>
                <a:lnTo>
                  <a:pt x="732034" y="136132"/>
                </a:lnTo>
                <a:lnTo>
                  <a:pt x="1238037" y="136132"/>
                </a:lnTo>
                <a:lnTo>
                  <a:pt x="1238037" y="539394"/>
                </a:lnTo>
                <a:lnTo>
                  <a:pt x="1238036" y="539394"/>
                </a:lnTo>
                <a:cubicBezTo>
                  <a:pt x="1162852" y="539394"/>
                  <a:pt x="1101903" y="589993"/>
                  <a:pt x="1101903" y="652410"/>
                </a:cubicBezTo>
                <a:cubicBezTo>
                  <a:pt x="1101903" y="714827"/>
                  <a:pt x="1162852" y="765426"/>
                  <a:pt x="1238036" y="765426"/>
                </a:cubicBezTo>
                <a:lnTo>
                  <a:pt x="1238037" y="765426"/>
                </a:lnTo>
                <a:lnTo>
                  <a:pt x="1238037" y="1168686"/>
                </a:lnTo>
                <a:lnTo>
                  <a:pt x="732036" y="1168686"/>
                </a:lnTo>
                <a:cubicBezTo>
                  <a:pt x="732036" y="1243870"/>
                  <a:pt x="681437" y="1304819"/>
                  <a:pt x="619020" y="1304819"/>
                </a:cubicBezTo>
                <a:cubicBezTo>
                  <a:pt x="556603" y="1304819"/>
                  <a:pt x="506004" y="1243870"/>
                  <a:pt x="506004" y="11686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E1C29E1-2711-4FD6-8D81-0AF93C988094}"/>
              </a:ext>
            </a:extLst>
          </p:cNvPr>
          <p:cNvSpPr/>
          <p:nvPr/>
        </p:nvSpPr>
        <p:spPr>
          <a:xfrm rot="5400000">
            <a:off x="1428107" y="3722617"/>
            <a:ext cx="1238037" cy="1304819"/>
          </a:xfrm>
          <a:custGeom>
            <a:avLst/>
            <a:gdLst>
              <a:gd name="connsiteX0" fmla="*/ 0 w 1238037"/>
              <a:gd name="connsiteY0" fmla="*/ 1168686 h 1304819"/>
              <a:gd name="connsiteX1" fmla="*/ 0 w 1238037"/>
              <a:gd name="connsiteY1" fmla="*/ 765426 h 1304819"/>
              <a:gd name="connsiteX2" fmla="*/ 52989 w 1238037"/>
              <a:gd name="connsiteY2" fmla="*/ 756545 h 1304819"/>
              <a:gd name="connsiteX3" fmla="*/ 136133 w 1238037"/>
              <a:gd name="connsiteY3" fmla="*/ 652410 h 1304819"/>
              <a:gd name="connsiteX4" fmla="*/ 52989 w 1238037"/>
              <a:gd name="connsiteY4" fmla="*/ 548275 h 1304819"/>
              <a:gd name="connsiteX5" fmla="*/ 1 w 1238037"/>
              <a:gd name="connsiteY5" fmla="*/ 539394 h 1304819"/>
              <a:gd name="connsiteX6" fmla="*/ 1 w 1238037"/>
              <a:gd name="connsiteY6" fmla="*/ 136132 h 1304819"/>
              <a:gd name="connsiteX7" fmla="*/ 506003 w 1238037"/>
              <a:gd name="connsiteY7" fmla="*/ 136132 h 1304819"/>
              <a:gd name="connsiteX8" fmla="*/ 514884 w 1238037"/>
              <a:gd name="connsiteY8" fmla="*/ 83144 h 1304819"/>
              <a:gd name="connsiteX9" fmla="*/ 619019 w 1238037"/>
              <a:gd name="connsiteY9" fmla="*/ 0 h 1304819"/>
              <a:gd name="connsiteX10" fmla="*/ 723153 w 1238037"/>
              <a:gd name="connsiteY10" fmla="*/ 83144 h 1304819"/>
              <a:gd name="connsiteX11" fmla="*/ 732034 w 1238037"/>
              <a:gd name="connsiteY11" fmla="*/ 136132 h 1304819"/>
              <a:gd name="connsiteX12" fmla="*/ 1238037 w 1238037"/>
              <a:gd name="connsiteY12" fmla="*/ 136132 h 1304819"/>
              <a:gd name="connsiteX13" fmla="*/ 1238037 w 1238037"/>
              <a:gd name="connsiteY13" fmla="*/ 539394 h 1304819"/>
              <a:gd name="connsiteX14" fmla="*/ 1238036 w 1238037"/>
              <a:gd name="connsiteY14" fmla="*/ 539394 h 1304819"/>
              <a:gd name="connsiteX15" fmla="*/ 1101903 w 1238037"/>
              <a:gd name="connsiteY15" fmla="*/ 652410 h 1304819"/>
              <a:gd name="connsiteX16" fmla="*/ 1238036 w 1238037"/>
              <a:gd name="connsiteY16" fmla="*/ 765426 h 1304819"/>
              <a:gd name="connsiteX17" fmla="*/ 1238037 w 1238037"/>
              <a:gd name="connsiteY17" fmla="*/ 765426 h 1304819"/>
              <a:gd name="connsiteX18" fmla="*/ 1238037 w 1238037"/>
              <a:gd name="connsiteY18" fmla="*/ 1168686 h 1304819"/>
              <a:gd name="connsiteX19" fmla="*/ 732036 w 1238037"/>
              <a:gd name="connsiteY19" fmla="*/ 1168686 h 1304819"/>
              <a:gd name="connsiteX20" fmla="*/ 619020 w 1238037"/>
              <a:gd name="connsiteY20" fmla="*/ 1304819 h 1304819"/>
              <a:gd name="connsiteX21" fmla="*/ 506004 w 1238037"/>
              <a:gd name="connsiteY21" fmla="*/ 1168686 h 130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8037" h="1304819">
                <a:moveTo>
                  <a:pt x="0" y="1168686"/>
                </a:moveTo>
                <a:lnTo>
                  <a:pt x="0" y="765426"/>
                </a:lnTo>
                <a:lnTo>
                  <a:pt x="52989" y="756545"/>
                </a:lnTo>
                <a:cubicBezTo>
                  <a:pt x="101849" y="739388"/>
                  <a:pt x="136133" y="699223"/>
                  <a:pt x="136133" y="652410"/>
                </a:cubicBezTo>
                <a:cubicBezTo>
                  <a:pt x="136133" y="605597"/>
                  <a:pt x="101849" y="565432"/>
                  <a:pt x="52989" y="548275"/>
                </a:cubicBezTo>
                <a:lnTo>
                  <a:pt x="1" y="539394"/>
                </a:lnTo>
                <a:lnTo>
                  <a:pt x="1" y="136132"/>
                </a:lnTo>
                <a:lnTo>
                  <a:pt x="506003" y="136132"/>
                </a:lnTo>
                <a:lnTo>
                  <a:pt x="514884" y="83144"/>
                </a:lnTo>
                <a:cubicBezTo>
                  <a:pt x="532041" y="34284"/>
                  <a:pt x="572206" y="0"/>
                  <a:pt x="619019" y="0"/>
                </a:cubicBezTo>
                <a:cubicBezTo>
                  <a:pt x="665831" y="0"/>
                  <a:pt x="705996" y="34284"/>
                  <a:pt x="723153" y="83144"/>
                </a:cubicBezTo>
                <a:lnTo>
                  <a:pt x="732034" y="136132"/>
                </a:lnTo>
                <a:lnTo>
                  <a:pt x="1238037" y="136132"/>
                </a:lnTo>
                <a:lnTo>
                  <a:pt x="1238037" y="539394"/>
                </a:lnTo>
                <a:lnTo>
                  <a:pt x="1238036" y="539394"/>
                </a:lnTo>
                <a:cubicBezTo>
                  <a:pt x="1162852" y="539394"/>
                  <a:pt x="1101903" y="589993"/>
                  <a:pt x="1101903" y="652410"/>
                </a:cubicBezTo>
                <a:cubicBezTo>
                  <a:pt x="1101903" y="714827"/>
                  <a:pt x="1162852" y="765426"/>
                  <a:pt x="1238036" y="765426"/>
                </a:cubicBezTo>
                <a:lnTo>
                  <a:pt x="1238037" y="765426"/>
                </a:lnTo>
                <a:lnTo>
                  <a:pt x="1238037" y="1168686"/>
                </a:lnTo>
                <a:lnTo>
                  <a:pt x="732036" y="1168686"/>
                </a:lnTo>
                <a:cubicBezTo>
                  <a:pt x="732036" y="1243870"/>
                  <a:pt x="681437" y="1304819"/>
                  <a:pt x="619020" y="1304819"/>
                </a:cubicBezTo>
                <a:cubicBezTo>
                  <a:pt x="556603" y="1304819"/>
                  <a:pt x="506004" y="1243870"/>
                  <a:pt x="506004" y="11686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B97DEB4-4AC1-4AF9-943D-6C98D91932BC}"/>
              </a:ext>
            </a:extLst>
          </p:cNvPr>
          <p:cNvSpPr/>
          <p:nvPr/>
        </p:nvSpPr>
        <p:spPr>
          <a:xfrm>
            <a:off x="2610919" y="3619875"/>
            <a:ext cx="1032553" cy="1510302"/>
          </a:xfrm>
          <a:custGeom>
            <a:avLst/>
            <a:gdLst>
              <a:gd name="connsiteX0" fmla="*/ 516276 w 1032553"/>
              <a:gd name="connsiteY0" fmla="*/ 0 h 1510302"/>
              <a:gd name="connsiteX1" fmla="*/ 629292 w 1032553"/>
              <a:gd name="connsiteY1" fmla="*/ 136133 h 1510302"/>
              <a:gd name="connsiteX2" fmla="*/ 1032553 w 1032553"/>
              <a:gd name="connsiteY2" fmla="*/ 136133 h 1510302"/>
              <a:gd name="connsiteX3" fmla="*/ 1032553 w 1032553"/>
              <a:gd name="connsiteY3" fmla="*/ 642136 h 1510302"/>
              <a:gd name="connsiteX4" fmla="*/ 896420 w 1032553"/>
              <a:gd name="connsiteY4" fmla="*/ 755152 h 1510302"/>
              <a:gd name="connsiteX5" fmla="*/ 1032553 w 1032553"/>
              <a:gd name="connsiteY5" fmla="*/ 868168 h 1510302"/>
              <a:gd name="connsiteX6" fmla="*/ 1032553 w 1032553"/>
              <a:gd name="connsiteY6" fmla="*/ 1374169 h 1510302"/>
              <a:gd name="connsiteX7" fmla="*/ 629292 w 1032553"/>
              <a:gd name="connsiteY7" fmla="*/ 1374169 h 1510302"/>
              <a:gd name="connsiteX8" fmla="*/ 516276 w 1032553"/>
              <a:gd name="connsiteY8" fmla="*/ 1510302 h 1510302"/>
              <a:gd name="connsiteX9" fmla="*/ 403260 w 1032553"/>
              <a:gd name="connsiteY9" fmla="*/ 1374169 h 1510302"/>
              <a:gd name="connsiteX10" fmla="*/ 0 w 1032553"/>
              <a:gd name="connsiteY10" fmla="*/ 1374169 h 1510302"/>
              <a:gd name="connsiteX11" fmla="*/ 0 w 1032553"/>
              <a:gd name="connsiteY11" fmla="*/ 868168 h 1510302"/>
              <a:gd name="connsiteX12" fmla="*/ 52989 w 1032553"/>
              <a:gd name="connsiteY12" fmla="*/ 859287 h 1510302"/>
              <a:gd name="connsiteX13" fmla="*/ 136133 w 1032553"/>
              <a:gd name="connsiteY13" fmla="*/ 755153 h 1510302"/>
              <a:gd name="connsiteX14" fmla="*/ 52989 w 1032553"/>
              <a:gd name="connsiteY14" fmla="*/ 651018 h 1510302"/>
              <a:gd name="connsiteX15" fmla="*/ 0 w 1032553"/>
              <a:gd name="connsiteY15" fmla="*/ 642137 h 1510302"/>
              <a:gd name="connsiteX16" fmla="*/ 0 w 1032553"/>
              <a:gd name="connsiteY16" fmla="*/ 136133 h 1510302"/>
              <a:gd name="connsiteX17" fmla="*/ 403260 w 1032553"/>
              <a:gd name="connsiteY17" fmla="*/ 136133 h 1510302"/>
              <a:gd name="connsiteX18" fmla="*/ 516276 w 1032553"/>
              <a:gd name="connsiteY18" fmla="*/ 0 h 151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32553" h="1510302">
                <a:moveTo>
                  <a:pt x="516276" y="0"/>
                </a:moveTo>
                <a:cubicBezTo>
                  <a:pt x="578693" y="0"/>
                  <a:pt x="629292" y="60949"/>
                  <a:pt x="629292" y="136133"/>
                </a:cubicBezTo>
                <a:lnTo>
                  <a:pt x="1032553" y="136133"/>
                </a:lnTo>
                <a:lnTo>
                  <a:pt x="1032553" y="642136"/>
                </a:lnTo>
                <a:cubicBezTo>
                  <a:pt x="957369" y="642136"/>
                  <a:pt x="896420" y="692735"/>
                  <a:pt x="896420" y="755152"/>
                </a:cubicBezTo>
                <a:cubicBezTo>
                  <a:pt x="896420" y="817569"/>
                  <a:pt x="957369" y="868168"/>
                  <a:pt x="1032553" y="868168"/>
                </a:cubicBezTo>
                <a:lnTo>
                  <a:pt x="1032553" y="1374169"/>
                </a:lnTo>
                <a:lnTo>
                  <a:pt x="629292" y="1374169"/>
                </a:lnTo>
                <a:cubicBezTo>
                  <a:pt x="629292" y="1449353"/>
                  <a:pt x="578693" y="1510302"/>
                  <a:pt x="516276" y="1510302"/>
                </a:cubicBezTo>
                <a:cubicBezTo>
                  <a:pt x="453859" y="1510302"/>
                  <a:pt x="403260" y="1449353"/>
                  <a:pt x="403260" y="1374169"/>
                </a:cubicBezTo>
                <a:lnTo>
                  <a:pt x="0" y="1374169"/>
                </a:lnTo>
                <a:lnTo>
                  <a:pt x="0" y="868168"/>
                </a:lnTo>
                <a:lnTo>
                  <a:pt x="52989" y="859287"/>
                </a:lnTo>
                <a:cubicBezTo>
                  <a:pt x="101849" y="842130"/>
                  <a:pt x="136133" y="801965"/>
                  <a:pt x="136133" y="755153"/>
                </a:cubicBezTo>
                <a:cubicBezTo>
                  <a:pt x="136133" y="708340"/>
                  <a:pt x="101849" y="668175"/>
                  <a:pt x="52989" y="651018"/>
                </a:cubicBezTo>
                <a:lnTo>
                  <a:pt x="0" y="642137"/>
                </a:lnTo>
                <a:lnTo>
                  <a:pt x="0" y="136133"/>
                </a:lnTo>
                <a:lnTo>
                  <a:pt x="403260" y="136133"/>
                </a:lnTo>
                <a:cubicBezTo>
                  <a:pt x="403260" y="60949"/>
                  <a:pt x="453859" y="0"/>
                  <a:pt x="5162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438D48B-DEA5-4168-9163-B331A017396E}"/>
              </a:ext>
            </a:extLst>
          </p:cNvPr>
          <p:cNvSpPr/>
          <p:nvPr/>
        </p:nvSpPr>
        <p:spPr>
          <a:xfrm rot="5400000">
            <a:off x="3588247" y="3697093"/>
            <a:ext cx="1238037" cy="1304819"/>
          </a:xfrm>
          <a:custGeom>
            <a:avLst/>
            <a:gdLst>
              <a:gd name="connsiteX0" fmla="*/ 0 w 1238037"/>
              <a:gd name="connsiteY0" fmla="*/ 1168686 h 1304819"/>
              <a:gd name="connsiteX1" fmla="*/ 0 w 1238037"/>
              <a:gd name="connsiteY1" fmla="*/ 765426 h 1304819"/>
              <a:gd name="connsiteX2" fmla="*/ 52989 w 1238037"/>
              <a:gd name="connsiteY2" fmla="*/ 756545 h 1304819"/>
              <a:gd name="connsiteX3" fmla="*/ 136133 w 1238037"/>
              <a:gd name="connsiteY3" fmla="*/ 652410 h 1304819"/>
              <a:gd name="connsiteX4" fmla="*/ 52989 w 1238037"/>
              <a:gd name="connsiteY4" fmla="*/ 548275 h 1304819"/>
              <a:gd name="connsiteX5" fmla="*/ 1 w 1238037"/>
              <a:gd name="connsiteY5" fmla="*/ 539394 h 1304819"/>
              <a:gd name="connsiteX6" fmla="*/ 1 w 1238037"/>
              <a:gd name="connsiteY6" fmla="*/ 136132 h 1304819"/>
              <a:gd name="connsiteX7" fmla="*/ 506003 w 1238037"/>
              <a:gd name="connsiteY7" fmla="*/ 136132 h 1304819"/>
              <a:gd name="connsiteX8" fmla="*/ 514884 w 1238037"/>
              <a:gd name="connsiteY8" fmla="*/ 83144 h 1304819"/>
              <a:gd name="connsiteX9" fmla="*/ 619019 w 1238037"/>
              <a:gd name="connsiteY9" fmla="*/ 0 h 1304819"/>
              <a:gd name="connsiteX10" fmla="*/ 723153 w 1238037"/>
              <a:gd name="connsiteY10" fmla="*/ 83144 h 1304819"/>
              <a:gd name="connsiteX11" fmla="*/ 732034 w 1238037"/>
              <a:gd name="connsiteY11" fmla="*/ 136132 h 1304819"/>
              <a:gd name="connsiteX12" fmla="*/ 1238037 w 1238037"/>
              <a:gd name="connsiteY12" fmla="*/ 136132 h 1304819"/>
              <a:gd name="connsiteX13" fmla="*/ 1238037 w 1238037"/>
              <a:gd name="connsiteY13" fmla="*/ 539394 h 1304819"/>
              <a:gd name="connsiteX14" fmla="*/ 1238036 w 1238037"/>
              <a:gd name="connsiteY14" fmla="*/ 539394 h 1304819"/>
              <a:gd name="connsiteX15" fmla="*/ 1101903 w 1238037"/>
              <a:gd name="connsiteY15" fmla="*/ 652410 h 1304819"/>
              <a:gd name="connsiteX16" fmla="*/ 1238036 w 1238037"/>
              <a:gd name="connsiteY16" fmla="*/ 765426 h 1304819"/>
              <a:gd name="connsiteX17" fmla="*/ 1238037 w 1238037"/>
              <a:gd name="connsiteY17" fmla="*/ 765426 h 1304819"/>
              <a:gd name="connsiteX18" fmla="*/ 1238037 w 1238037"/>
              <a:gd name="connsiteY18" fmla="*/ 1168686 h 1304819"/>
              <a:gd name="connsiteX19" fmla="*/ 732036 w 1238037"/>
              <a:gd name="connsiteY19" fmla="*/ 1168686 h 1304819"/>
              <a:gd name="connsiteX20" fmla="*/ 619020 w 1238037"/>
              <a:gd name="connsiteY20" fmla="*/ 1304819 h 1304819"/>
              <a:gd name="connsiteX21" fmla="*/ 506004 w 1238037"/>
              <a:gd name="connsiteY21" fmla="*/ 1168686 h 130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8037" h="1304819">
                <a:moveTo>
                  <a:pt x="0" y="1168686"/>
                </a:moveTo>
                <a:lnTo>
                  <a:pt x="0" y="765426"/>
                </a:lnTo>
                <a:lnTo>
                  <a:pt x="52989" y="756545"/>
                </a:lnTo>
                <a:cubicBezTo>
                  <a:pt x="101849" y="739388"/>
                  <a:pt x="136133" y="699223"/>
                  <a:pt x="136133" y="652410"/>
                </a:cubicBezTo>
                <a:cubicBezTo>
                  <a:pt x="136133" y="605597"/>
                  <a:pt x="101849" y="565432"/>
                  <a:pt x="52989" y="548275"/>
                </a:cubicBezTo>
                <a:lnTo>
                  <a:pt x="1" y="539394"/>
                </a:lnTo>
                <a:lnTo>
                  <a:pt x="1" y="136132"/>
                </a:lnTo>
                <a:lnTo>
                  <a:pt x="506003" y="136132"/>
                </a:lnTo>
                <a:lnTo>
                  <a:pt x="514884" y="83144"/>
                </a:lnTo>
                <a:cubicBezTo>
                  <a:pt x="532041" y="34284"/>
                  <a:pt x="572206" y="0"/>
                  <a:pt x="619019" y="0"/>
                </a:cubicBezTo>
                <a:cubicBezTo>
                  <a:pt x="665831" y="0"/>
                  <a:pt x="705996" y="34284"/>
                  <a:pt x="723153" y="83144"/>
                </a:cubicBezTo>
                <a:lnTo>
                  <a:pt x="732034" y="136132"/>
                </a:lnTo>
                <a:lnTo>
                  <a:pt x="1238037" y="136132"/>
                </a:lnTo>
                <a:lnTo>
                  <a:pt x="1238037" y="539394"/>
                </a:lnTo>
                <a:lnTo>
                  <a:pt x="1238036" y="539394"/>
                </a:lnTo>
                <a:cubicBezTo>
                  <a:pt x="1162852" y="539394"/>
                  <a:pt x="1101903" y="589993"/>
                  <a:pt x="1101903" y="652410"/>
                </a:cubicBezTo>
                <a:cubicBezTo>
                  <a:pt x="1101903" y="714827"/>
                  <a:pt x="1162852" y="765426"/>
                  <a:pt x="1238036" y="765426"/>
                </a:cubicBezTo>
                <a:lnTo>
                  <a:pt x="1238037" y="765426"/>
                </a:lnTo>
                <a:lnTo>
                  <a:pt x="1238037" y="1168686"/>
                </a:lnTo>
                <a:lnTo>
                  <a:pt x="732036" y="1168686"/>
                </a:lnTo>
                <a:cubicBezTo>
                  <a:pt x="732036" y="1243870"/>
                  <a:pt x="681437" y="1304819"/>
                  <a:pt x="619020" y="1304819"/>
                </a:cubicBezTo>
                <a:cubicBezTo>
                  <a:pt x="556603" y="1304819"/>
                  <a:pt x="506004" y="1243870"/>
                  <a:pt x="506004" y="11686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944C1F9-28AF-477F-A77A-05C5FBD92E15}"/>
              </a:ext>
            </a:extLst>
          </p:cNvPr>
          <p:cNvSpPr/>
          <p:nvPr/>
        </p:nvSpPr>
        <p:spPr>
          <a:xfrm>
            <a:off x="4775771" y="3594351"/>
            <a:ext cx="1032553" cy="1510302"/>
          </a:xfrm>
          <a:custGeom>
            <a:avLst/>
            <a:gdLst>
              <a:gd name="connsiteX0" fmla="*/ 516276 w 1032553"/>
              <a:gd name="connsiteY0" fmla="*/ 0 h 1510302"/>
              <a:gd name="connsiteX1" fmla="*/ 629292 w 1032553"/>
              <a:gd name="connsiteY1" fmla="*/ 136133 h 1510302"/>
              <a:gd name="connsiteX2" fmla="*/ 1032553 w 1032553"/>
              <a:gd name="connsiteY2" fmla="*/ 136133 h 1510302"/>
              <a:gd name="connsiteX3" fmla="*/ 1032553 w 1032553"/>
              <a:gd name="connsiteY3" fmla="*/ 642136 h 1510302"/>
              <a:gd name="connsiteX4" fmla="*/ 896420 w 1032553"/>
              <a:gd name="connsiteY4" fmla="*/ 755152 h 1510302"/>
              <a:gd name="connsiteX5" fmla="*/ 1032553 w 1032553"/>
              <a:gd name="connsiteY5" fmla="*/ 868168 h 1510302"/>
              <a:gd name="connsiteX6" fmla="*/ 1032553 w 1032553"/>
              <a:gd name="connsiteY6" fmla="*/ 1374169 h 1510302"/>
              <a:gd name="connsiteX7" fmla="*/ 629292 w 1032553"/>
              <a:gd name="connsiteY7" fmla="*/ 1374169 h 1510302"/>
              <a:gd name="connsiteX8" fmla="*/ 516276 w 1032553"/>
              <a:gd name="connsiteY8" fmla="*/ 1510302 h 1510302"/>
              <a:gd name="connsiteX9" fmla="*/ 403260 w 1032553"/>
              <a:gd name="connsiteY9" fmla="*/ 1374169 h 1510302"/>
              <a:gd name="connsiteX10" fmla="*/ 0 w 1032553"/>
              <a:gd name="connsiteY10" fmla="*/ 1374169 h 1510302"/>
              <a:gd name="connsiteX11" fmla="*/ 0 w 1032553"/>
              <a:gd name="connsiteY11" fmla="*/ 868168 h 1510302"/>
              <a:gd name="connsiteX12" fmla="*/ 52989 w 1032553"/>
              <a:gd name="connsiteY12" fmla="*/ 859287 h 1510302"/>
              <a:gd name="connsiteX13" fmla="*/ 136133 w 1032553"/>
              <a:gd name="connsiteY13" fmla="*/ 755153 h 1510302"/>
              <a:gd name="connsiteX14" fmla="*/ 52989 w 1032553"/>
              <a:gd name="connsiteY14" fmla="*/ 651018 h 1510302"/>
              <a:gd name="connsiteX15" fmla="*/ 0 w 1032553"/>
              <a:gd name="connsiteY15" fmla="*/ 642137 h 1510302"/>
              <a:gd name="connsiteX16" fmla="*/ 0 w 1032553"/>
              <a:gd name="connsiteY16" fmla="*/ 136133 h 1510302"/>
              <a:gd name="connsiteX17" fmla="*/ 403260 w 1032553"/>
              <a:gd name="connsiteY17" fmla="*/ 136133 h 1510302"/>
              <a:gd name="connsiteX18" fmla="*/ 516276 w 1032553"/>
              <a:gd name="connsiteY18" fmla="*/ 0 h 151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32553" h="1510302">
                <a:moveTo>
                  <a:pt x="516276" y="0"/>
                </a:moveTo>
                <a:cubicBezTo>
                  <a:pt x="578693" y="0"/>
                  <a:pt x="629292" y="60949"/>
                  <a:pt x="629292" y="136133"/>
                </a:cubicBezTo>
                <a:lnTo>
                  <a:pt x="1032553" y="136133"/>
                </a:lnTo>
                <a:lnTo>
                  <a:pt x="1032553" y="642136"/>
                </a:lnTo>
                <a:cubicBezTo>
                  <a:pt x="957369" y="642136"/>
                  <a:pt x="896420" y="692735"/>
                  <a:pt x="896420" y="755152"/>
                </a:cubicBezTo>
                <a:cubicBezTo>
                  <a:pt x="896420" y="817569"/>
                  <a:pt x="957369" y="868168"/>
                  <a:pt x="1032553" y="868168"/>
                </a:cubicBezTo>
                <a:lnTo>
                  <a:pt x="1032553" y="1374169"/>
                </a:lnTo>
                <a:lnTo>
                  <a:pt x="629292" y="1374169"/>
                </a:lnTo>
                <a:cubicBezTo>
                  <a:pt x="629292" y="1449353"/>
                  <a:pt x="578693" y="1510302"/>
                  <a:pt x="516276" y="1510302"/>
                </a:cubicBezTo>
                <a:cubicBezTo>
                  <a:pt x="453859" y="1510302"/>
                  <a:pt x="403260" y="1449353"/>
                  <a:pt x="403260" y="1374169"/>
                </a:cubicBezTo>
                <a:lnTo>
                  <a:pt x="0" y="1374169"/>
                </a:lnTo>
                <a:lnTo>
                  <a:pt x="0" y="868168"/>
                </a:lnTo>
                <a:lnTo>
                  <a:pt x="52989" y="859287"/>
                </a:lnTo>
                <a:cubicBezTo>
                  <a:pt x="101849" y="842130"/>
                  <a:pt x="136133" y="801965"/>
                  <a:pt x="136133" y="755153"/>
                </a:cubicBezTo>
                <a:cubicBezTo>
                  <a:pt x="136133" y="708340"/>
                  <a:pt x="101849" y="668175"/>
                  <a:pt x="52989" y="651018"/>
                </a:cubicBezTo>
                <a:lnTo>
                  <a:pt x="0" y="642137"/>
                </a:lnTo>
                <a:lnTo>
                  <a:pt x="0" y="136133"/>
                </a:lnTo>
                <a:lnTo>
                  <a:pt x="403260" y="136133"/>
                </a:lnTo>
                <a:cubicBezTo>
                  <a:pt x="403260" y="60949"/>
                  <a:pt x="453859" y="0"/>
                  <a:pt x="5162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4B6CD92-1820-4A5A-8B0D-9EF1C4FBB889}"/>
              </a:ext>
            </a:extLst>
          </p:cNvPr>
          <p:cNvSpPr/>
          <p:nvPr/>
        </p:nvSpPr>
        <p:spPr>
          <a:xfrm rot="5400000">
            <a:off x="5757811" y="3697093"/>
            <a:ext cx="1238037" cy="1304819"/>
          </a:xfrm>
          <a:custGeom>
            <a:avLst/>
            <a:gdLst>
              <a:gd name="connsiteX0" fmla="*/ 0 w 1238037"/>
              <a:gd name="connsiteY0" fmla="*/ 1168686 h 1304819"/>
              <a:gd name="connsiteX1" fmla="*/ 0 w 1238037"/>
              <a:gd name="connsiteY1" fmla="*/ 765426 h 1304819"/>
              <a:gd name="connsiteX2" fmla="*/ 52989 w 1238037"/>
              <a:gd name="connsiteY2" fmla="*/ 756545 h 1304819"/>
              <a:gd name="connsiteX3" fmla="*/ 136133 w 1238037"/>
              <a:gd name="connsiteY3" fmla="*/ 652410 h 1304819"/>
              <a:gd name="connsiteX4" fmla="*/ 52989 w 1238037"/>
              <a:gd name="connsiteY4" fmla="*/ 548275 h 1304819"/>
              <a:gd name="connsiteX5" fmla="*/ 1 w 1238037"/>
              <a:gd name="connsiteY5" fmla="*/ 539394 h 1304819"/>
              <a:gd name="connsiteX6" fmla="*/ 1 w 1238037"/>
              <a:gd name="connsiteY6" fmla="*/ 136132 h 1304819"/>
              <a:gd name="connsiteX7" fmla="*/ 506003 w 1238037"/>
              <a:gd name="connsiteY7" fmla="*/ 136132 h 1304819"/>
              <a:gd name="connsiteX8" fmla="*/ 514884 w 1238037"/>
              <a:gd name="connsiteY8" fmla="*/ 83144 h 1304819"/>
              <a:gd name="connsiteX9" fmla="*/ 619019 w 1238037"/>
              <a:gd name="connsiteY9" fmla="*/ 0 h 1304819"/>
              <a:gd name="connsiteX10" fmla="*/ 723153 w 1238037"/>
              <a:gd name="connsiteY10" fmla="*/ 83144 h 1304819"/>
              <a:gd name="connsiteX11" fmla="*/ 732034 w 1238037"/>
              <a:gd name="connsiteY11" fmla="*/ 136132 h 1304819"/>
              <a:gd name="connsiteX12" fmla="*/ 1238037 w 1238037"/>
              <a:gd name="connsiteY12" fmla="*/ 136132 h 1304819"/>
              <a:gd name="connsiteX13" fmla="*/ 1238037 w 1238037"/>
              <a:gd name="connsiteY13" fmla="*/ 539394 h 1304819"/>
              <a:gd name="connsiteX14" fmla="*/ 1238036 w 1238037"/>
              <a:gd name="connsiteY14" fmla="*/ 539394 h 1304819"/>
              <a:gd name="connsiteX15" fmla="*/ 1101903 w 1238037"/>
              <a:gd name="connsiteY15" fmla="*/ 652410 h 1304819"/>
              <a:gd name="connsiteX16" fmla="*/ 1238036 w 1238037"/>
              <a:gd name="connsiteY16" fmla="*/ 765426 h 1304819"/>
              <a:gd name="connsiteX17" fmla="*/ 1238037 w 1238037"/>
              <a:gd name="connsiteY17" fmla="*/ 765426 h 1304819"/>
              <a:gd name="connsiteX18" fmla="*/ 1238037 w 1238037"/>
              <a:gd name="connsiteY18" fmla="*/ 1168686 h 1304819"/>
              <a:gd name="connsiteX19" fmla="*/ 732036 w 1238037"/>
              <a:gd name="connsiteY19" fmla="*/ 1168686 h 1304819"/>
              <a:gd name="connsiteX20" fmla="*/ 619020 w 1238037"/>
              <a:gd name="connsiteY20" fmla="*/ 1304819 h 1304819"/>
              <a:gd name="connsiteX21" fmla="*/ 506004 w 1238037"/>
              <a:gd name="connsiteY21" fmla="*/ 1168686 h 130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8037" h="1304819">
                <a:moveTo>
                  <a:pt x="0" y="1168686"/>
                </a:moveTo>
                <a:lnTo>
                  <a:pt x="0" y="765426"/>
                </a:lnTo>
                <a:lnTo>
                  <a:pt x="52989" y="756545"/>
                </a:lnTo>
                <a:cubicBezTo>
                  <a:pt x="101849" y="739388"/>
                  <a:pt x="136133" y="699223"/>
                  <a:pt x="136133" y="652410"/>
                </a:cubicBezTo>
                <a:cubicBezTo>
                  <a:pt x="136133" y="605597"/>
                  <a:pt x="101849" y="565432"/>
                  <a:pt x="52989" y="548275"/>
                </a:cubicBezTo>
                <a:lnTo>
                  <a:pt x="1" y="539394"/>
                </a:lnTo>
                <a:lnTo>
                  <a:pt x="1" y="136132"/>
                </a:lnTo>
                <a:lnTo>
                  <a:pt x="506003" y="136132"/>
                </a:lnTo>
                <a:lnTo>
                  <a:pt x="514884" y="83144"/>
                </a:lnTo>
                <a:cubicBezTo>
                  <a:pt x="532041" y="34284"/>
                  <a:pt x="572206" y="0"/>
                  <a:pt x="619019" y="0"/>
                </a:cubicBezTo>
                <a:cubicBezTo>
                  <a:pt x="665831" y="0"/>
                  <a:pt x="705996" y="34284"/>
                  <a:pt x="723153" y="83144"/>
                </a:cubicBezTo>
                <a:lnTo>
                  <a:pt x="732034" y="136132"/>
                </a:lnTo>
                <a:lnTo>
                  <a:pt x="1238037" y="136132"/>
                </a:lnTo>
                <a:lnTo>
                  <a:pt x="1238037" y="539394"/>
                </a:lnTo>
                <a:lnTo>
                  <a:pt x="1238036" y="539394"/>
                </a:lnTo>
                <a:cubicBezTo>
                  <a:pt x="1162852" y="539394"/>
                  <a:pt x="1101903" y="589993"/>
                  <a:pt x="1101903" y="652410"/>
                </a:cubicBezTo>
                <a:cubicBezTo>
                  <a:pt x="1101903" y="714827"/>
                  <a:pt x="1162852" y="765426"/>
                  <a:pt x="1238036" y="765426"/>
                </a:cubicBezTo>
                <a:lnTo>
                  <a:pt x="1238037" y="765426"/>
                </a:lnTo>
                <a:lnTo>
                  <a:pt x="1238037" y="1168686"/>
                </a:lnTo>
                <a:lnTo>
                  <a:pt x="732036" y="1168686"/>
                </a:lnTo>
                <a:cubicBezTo>
                  <a:pt x="732036" y="1243870"/>
                  <a:pt x="681437" y="1304819"/>
                  <a:pt x="619020" y="1304819"/>
                </a:cubicBezTo>
                <a:cubicBezTo>
                  <a:pt x="556603" y="1304819"/>
                  <a:pt x="506004" y="1243870"/>
                  <a:pt x="506004" y="11686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46F06E84-297F-4BF5-AA40-EB6B4789265E}"/>
              </a:ext>
            </a:extLst>
          </p:cNvPr>
          <p:cNvSpPr/>
          <p:nvPr/>
        </p:nvSpPr>
        <p:spPr>
          <a:xfrm>
            <a:off x="6940623" y="3594351"/>
            <a:ext cx="1032553" cy="1510302"/>
          </a:xfrm>
          <a:custGeom>
            <a:avLst/>
            <a:gdLst>
              <a:gd name="connsiteX0" fmla="*/ 516276 w 1032553"/>
              <a:gd name="connsiteY0" fmla="*/ 0 h 1510302"/>
              <a:gd name="connsiteX1" fmla="*/ 629292 w 1032553"/>
              <a:gd name="connsiteY1" fmla="*/ 136133 h 1510302"/>
              <a:gd name="connsiteX2" fmla="*/ 1032553 w 1032553"/>
              <a:gd name="connsiteY2" fmla="*/ 136133 h 1510302"/>
              <a:gd name="connsiteX3" fmla="*/ 1032553 w 1032553"/>
              <a:gd name="connsiteY3" fmla="*/ 642136 h 1510302"/>
              <a:gd name="connsiteX4" fmla="*/ 896420 w 1032553"/>
              <a:gd name="connsiteY4" fmla="*/ 755152 h 1510302"/>
              <a:gd name="connsiteX5" fmla="*/ 1032553 w 1032553"/>
              <a:gd name="connsiteY5" fmla="*/ 868168 h 1510302"/>
              <a:gd name="connsiteX6" fmla="*/ 1032553 w 1032553"/>
              <a:gd name="connsiteY6" fmla="*/ 1374169 h 1510302"/>
              <a:gd name="connsiteX7" fmla="*/ 629292 w 1032553"/>
              <a:gd name="connsiteY7" fmla="*/ 1374169 h 1510302"/>
              <a:gd name="connsiteX8" fmla="*/ 516276 w 1032553"/>
              <a:gd name="connsiteY8" fmla="*/ 1510302 h 1510302"/>
              <a:gd name="connsiteX9" fmla="*/ 403260 w 1032553"/>
              <a:gd name="connsiteY9" fmla="*/ 1374169 h 1510302"/>
              <a:gd name="connsiteX10" fmla="*/ 0 w 1032553"/>
              <a:gd name="connsiteY10" fmla="*/ 1374169 h 1510302"/>
              <a:gd name="connsiteX11" fmla="*/ 0 w 1032553"/>
              <a:gd name="connsiteY11" fmla="*/ 868168 h 1510302"/>
              <a:gd name="connsiteX12" fmla="*/ 52989 w 1032553"/>
              <a:gd name="connsiteY12" fmla="*/ 859287 h 1510302"/>
              <a:gd name="connsiteX13" fmla="*/ 136133 w 1032553"/>
              <a:gd name="connsiteY13" fmla="*/ 755153 h 1510302"/>
              <a:gd name="connsiteX14" fmla="*/ 52989 w 1032553"/>
              <a:gd name="connsiteY14" fmla="*/ 651018 h 1510302"/>
              <a:gd name="connsiteX15" fmla="*/ 0 w 1032553"/>
              <a:gd name="connsiteY15" fmla="*/ 642137 h 1510302"/>
              <a:gd name="connsiteX16" fmla="*/ 0 w 1032553"/>
              <a:gd name="connsiteY16" fmla="*/ 136133 h 1510302"/>
              <a:gd name="connsiteX17" fmla="*/ 403260 w 1032553"/>
              <a:gd name="connsiteY17" fmla="*/ 136133 h 1510302"/>
              <a:gd name="connsiteX18" fmla="*/ 516276 w 1032553"/>
              <a:gd name="connsiteY18" fmla="*/ 0 h 151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32553" h="1510302">
                <a:moveTo>
                  <a:pt x="516276" y="0"/>
                </a:moveTo>
                <a:cubicBezTo>
                  <a:pt x="578693" y="0"/>
                  <a:pt x="629292" y="60949"/>
                  <a:pt x="629292" y="136133"/>
                </a:cubicBezTo>
                <a:lnTo>
                  <a:pt x="1032553" y="136133"/>
                </a:lnTo>
                <a:lnTo>
                  <a:pt x="1032553" y="642136"/>
                </a:lnTo>
                <a:cubicBezTo>
                  <a:pt x="957369" y="642136"/>
                  <a:pt x="896420" y="692735"/>
                  <a:pt x="896420" y="755152"/>
                </a:cubicBezTo>
                <a:cubicBezTo>
                  <a:pt x="896420" y="817569"/>
                  <a:pt x="957369" y="868168"/>
                  <a:pt x="1032553" y="868168"/>
                </a:cubicBezTo>
                <a:lnTo>
                  <a:pt x="1032553" y="1374169"/>
                </a:lnTo>
                <a:lnTo>
                  <a:pt x="629292" y="1374169"/>
                </a:lnTo>
                <a:cubicBezTo>
                  <a:pt x="629292" y="1449353"/>
                  <a:pt x="578693" y="1510302"/>
                  <a:pt x="516276" y="1510302"/>
                </a:cubicBezTo>
                <a:cubicBezTo>
                  <a:pt x="453859" y="1510302"/>
                  <a:pt x="403260" y="1449353"/>
                  <a:pt x="403260" y="1374169"/>
                </a:cubicBezTo>
                <a:lnTo>
                  <a:pt x="0" y="1374169"/>
                </a:lnTo>
                <a:lnTo>
                  <a:pt x="0" y="868168"/>
                </a:lnTo>
                <a:lnTo>
                  <a:pt x="52989" y="859287"/>
                </a:lnTo>
                <a:cubicBezTo>
                  <a:pt x="101849" y="842130"/>
                  <a:pt x="136133" y="801965"/>
                  <a:pt x="136133" y="755153"/>
                </a:cubicBezTo>
                <a:cubicBezTo>
                  <a:pt x="136133" y="708340"/>
                  <a:pt x="101849" y="668175"/>
                  <a:pt x="52989" y="651018"/>
                </a:cubicBezTo>
                <a:lnTo>
                  <a:pt x="0" y="642137"/>
                </a:lnTo>
                <a:lnTo>
                  <a:pt x="0" y="136133"/>
                </a:lnTo>
                <a:lnTo>
                  <a:pt x="403260" y="136133"/>
                </a:lnTo>
                <a:cubicBezTo>
                  <a:pt x="403260" y="60949"/>
                  <a:pt x="453859" y="0"/>
                  <a:pt x="5162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FE116B4-B973-4BBA-BB35-72EB0E5277CC}"/>
              </a:ext>
            </a:extLst>
          </p:cNvPr>
          <p:cNvSpPr/>
          <p:nvPr/>
        </p:nvSpPr>
        <p:spPr>
          <a:xfrm rot="5400000">
            <a:off x="7927375" y="3697093"/>
            <a:ext cx="1238037" cy="1304819"/>
          </a:xfrm>
          <a:custGeom>
            <a:avLst/>
            <a:gdLst>
              <a:gd name="connsiteX0" fmla="*/ 0 w 1238037"/>
              <a:gd name="connsiteY0" fmla="*/ 1168686 h 1304819"/>
              <a:gd name="connsiteX1" fmla="*/ 0 w 1238037"/>
              <a:gd name="connsiteY1" fmla="*/ 765426 h 1304819"/>
              <a:gd name="connsiteX2" fmla="*/ 52989 w 1238037"/>
              <a:gd name="connsiteY2" fmla="*/ 756545 h 1304819"/>
              <a:gd name="connsiteX3" fmla="*/ 136133 w 1238037"/>
              <a:gd name="connsiteY3" fmla="*/ 652410 h 1304819"/>
              <a:gd name="connsiteX4" fmla="*/ 52989 w 1238037"/>
              <a:gd name="connsiteY4" fmla="*/ 548275 h 1304819"/>
              <a:gd name="connsiteX5" fmla="*/ 1 w 1238037"/>
              <a:gd name="connsiteY5" fmla="*/ 539394 h 1304819"/>
              <a:gd name="connsiteX6" fmla="*/ 1 w 1238037"/>
              <a:gd name="connsiteY6" fmla="*/ 136132 h 1304819"/>
              <a:gd name="connsiteX7" fmla="*/ 506003 w 1238037"/>
              <a:gd name="connsiteY7" fmla="*/ 136132 h 1304819"/>
              <a:gd name="connsiteX8" fmla="*/ 514884 w 1238037"/>
              <a:gd name="connsiteY8" fmla="*/ 83144 h 1304819"/>
              <a:gd name="connsiteX9" fmla="*/ 619019 w 1238037"/>
              <a:gd name="connsiteY9" fmla="*/ 0 h 1304819"/>
              <a:gd name="connsiteX10" fmla="*/ 723153 w 1238037"/>
              <a:gd name="connsiteY10" fmla="*/ 83144 h 1304819"/>
              <a:gd name="connsiteX11" fmla="*/ 732034 w 1238037"/>
              <a:gd name="connsiteY11" fmla="*/ 136132 h 1304819"/>
              <a:gd name="connsiteX12" fmla="*/ 1238037 w 1238037"/>
              <a:gd name="connsiteY12" fmla="*/ 136132 h 1304819"/>
              <a:gd name="connsiteX13" fmla="*/ 1238037 w 1238037"/>
              <a:gd name="connsiteY13" fmla="*/ 539394 h 1304819"/>
              <a:gd name="connsiteX14" fmla="*/ 1238036 w 1238037"/>
              <a:gd name="connsiteY14" fmla="*/ 539394 h 1304819"/>
              <a:gd name="connsiteX15" fmla="*/ 1101903 w 1238037"/>
              <a:gd name="connsiteY15" fmla="*/ 652410 h 1304819"/>
              <a:gd name="connsiteX16" fmla="*/ 1238036 w 1238037"/>
              <a:gd name="connsiteY16" fmla="*/ 765426 h 1304819"/>
              <a:gd name="connsiteX17" fmla="*/ 1238037 w 1238037"/>
              <a:gd name="connsiteY17" fmla="*/ 765426 h 1304819"/>
              <a:gd name="connsiteX18" fmla="*/ 1238037 w 1238037"/>
              <a:gd name="connsiteY18" fmla="*/ 1168686 h 1304819"/>
              <a:gd name="connsiteX19" fmla="*/ 732036 w 1238037"/>
              <a:gd name="connsiteY19" fmla="*/ 1168686 h 1304819"/>
              <a:gd name="connsiteX20" fmla="*/ 619020 w 1238037"/>
              <a:gd name="connsiteY20" fmla="*/ 1304819 h 1304819"/>
              <a:gd name="connsiteX21" fmla="*/ 506004 w 1238037"/>
              <a:gd name="connsiteY21" fmla="*/ 1168686 h 130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8037" h="1304819">
                <a:moveTo>
                  <a:pt x="0" y="1168686"/>
                </a:moveTo>
                <a:lnTo>
                  <a:pt x="0" y="765426"/>
                </a:lnTo>
                <a:lnTo>
                  <a:pt x="52989" y="756545"/>
                </a:lnTo>
                <a:cubicBezTo>
                  <a:pt x="101849" y="739388"/>
                  <a:pt x="136133" y="699223"/>
                  <a:pt x="136133" y="652410"/>
                </a:cubicBezTo>
                <a:cubicBezTo>
                  <a:pt x="136133" y="605597"/>
                  <a:pt x="101849" y="565432"/>
                  <a:pt x="52989" y="548275"/>
                </a:cubicBezTo>
                <a:lnTo>
                  <a:pt x="1" y="539394"/>
                </a:lnTo>
                <a:lnTo>
                  <a:pt x="1" y="136132"/>
                </a:lnTo>
                <a:lnTo>
                  <a:pt x="506003" y="136132"/>
                </a:lnTo>
                <a:lnTo>
                  <a:pt x="514884" y="83144"/>
                </a:lnTo>
                <a:cubicBezTo>
                  <a:pt x="532041" y="34284"/>
                  <a:pt x="572206" y="0"/>
                  <a:pt x="619019" y="0"/>
                </a:cubicBezTo>
                <a:cubicBezTo>
                  <a:pt x="665831" y="0"/>
                  <a:pt x="705996" y="34284"/>
                  <a:pt x="723153" y="83144"/>
                </a:cubicBezTo>
                <a:lnTo>
                  <a:pt x="732034" y="136132"/>
                </a:lnTo>
                <a:lnTo>
                  <a:pt x="1238037" y="136132"/>
                </a:lnTo>
                <a:lnTo>
                  <a:pt x="1238037" y="539394"/>
                </a:lnTo>
                <a:lnTo>
                  <a:pt x="1238036" y="539394"/>
                </a:lnTo>
                <a:cubicBezTo>
                  <a:pt x="1162852" y="539394"/>
                  <a:pt x="1101903" y="589993"/>
                  <a:pt x="1101903" y="652410"/>
                </a:cubicBezTo>
                <a:cubicBezTo>
                  <a:pt x="1101903" y="714827"/>
                  <a:pt x="1162852" y="765426"/>
                  <a:pt x="1238036" y="765426"/>
                </a:cubicBezTo>
                <a:lnTo>
                  <a:pt x="1238037" y="765426"/>
                </a:lnTo>
                <a:lnTo>
                  <a:pt x="1238037" y="1168686"/>
                </a:lnTo>
                <a:lnTo>
                  <a:pt x="732036" y="1168686"/>
                </a:lnTo>
                <a:cubicBezTo>
                  <a:pt x="732036" y="1243870"/>
                  <a:pt x="681437" y="1304819"/>
                  <a:pt x="619020" y="1304819"/>
                </a:cubicBezTo>
                <a:cubicBezTo>
                  <a:pt x="556603" y="1304819"/>
                  <a:pt x="506004" y="1243870"/>
                  <a:pt x="506004" y="11686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97C93D0-7BE5-4759-9279-0EFAAC87657A}"/>
              </a:ext>
            </a:extLst>
          </p:cNvPr>
          <p:cNvSpPr/>
          <p:nvPr/>
        </p:nvSpPr>
        <p:spPr>
          <a:xfrm>
            <a:off x="9131604" y="3594351"/>
            <a:ext cx="1032553" cy="1510302"/>
          </a:xfrm>
          <a:custGeom>
            <a:avLst/>
            <a:gdLst>
              <a:gd name="connsiteX0" fmla="*/ 516276 w 1032553"/>
              <a:gd name="connsiteY0" fmla="*/ 0 h 1510302"/>
              <a:gd name="connsiteX1" fmla="*/ 629292 w 1032553"/>
              <a:gd name="connsiteY1" fmla="*/ 136133 h 1510302"/>
              <a:gd name="connsiteX2" fmla="*/ 1032553 w 1032553"/>
              <a:gd name="connsiteY2" fmla="*/ 136133 h 1510302"/>
              <a:gd name="connsiteX3" fmla="*/ 1032553 w 1032553"/>
              <a:gd name="connsiteY3" fmla="*/ 642136 h 1510302"/>
              <a:gd name="connsiteX4" fmla="*/ 896420 w 1032553"/>
              <a:gd name="connsiteY4" fmla="*/ 755152 h 1510302"/>
              <a:gd name="connsiteX5" fmla="*/ 1032553 w 1032553"/>
              <a:gd name="connsiteY5" fmla="*/ 868168 h 1510302"/>
              <a:gd name="connsiteX6" fmla="*/ 1032553 w 1032553"/>
              <a:gd name="connsiteY6" fmla="*/ 1374169 h 1510302"/>
              <a:gd name="connsiteX7" fmla="*/ 629292 w 1032553"/>
              <a:gd name="connsiteY7" fmla="*/ 1374169 h 1510302"/>
              <a:gd name="connsiteX8" fmla="*/ 516276 w 1032553"/>
              <a:gd name="connsiteY8" fmla="*/ 1510302 h 1510302"/>
              <a:gd name="connsiteX9" fmla="*/ 403260 w 1032553"/>
              <a:gd name="connsiteY9" fmla="*/ 1374169 h 1510302"/>
              <a:gd name="connsiteX10" fmla="*/ 0 w 1032553"/>
              <a:gd name="connsiteY10" fmla="*/ 1374169 h 1510302"/>
              <a:gd name="connsiteX11" fmla="*/ 0 w 1032553"/>
              <a:gd name="connsiteY11" fmla="*/ 868168 h 1510302"/>
              <a:gd name="connsiteX12" fmla="*/ 52989 w 1032553"/>
              <a:gd name="connsiteY12" fmla="*/ 859287 h 1510302"/>
              <a:gd name="connsiteX13" fmla="*/ 136133 w 1032553"/>
              <a:gd name="connsiteY13" fmla="*/ 755153 h 1510302"/>
              <a:gd name="connsiteX14" fmla="*/ 52989 w 1032553"/>
              <a:gd name="connsiteY14" fmla="*/ 651018 h 1510302"/>
              <a:gd name="connsiteX15" fmla="*/ 0 w 1032553"/>
              <a:gd name="connsiteY15" fmla="*/ 642137 h 1510302"/>
              <a:gd name="connsiteX16" fmla="*/ 0 w 1032553"/>
              <a:gd name="connsiteY16" fmla="*/ 136133 h 1510302"/>
              <a:gd name="connsiteX17" fmla="*/ 403260 w 1032553"/>
              <a:gd name="connsiteY17" fmla="*/ 136133 h 1510302"/>
              <a:gd name="connsiteX18" fmla="*/ 516276 w 1032553"/>
              <a:gd name="connsiteY18" fmla="*/ 0 h 151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32553" h="1510302">
                <a:moveTo>
                  <a:pt x="516276" y="0"/>
                </a:moveTo>
                <a:cubicBezTo>
                  <a:pt x="578693" y="0"/>
                  <a:pt x="629292" y="60949"/>
                  <a:pt x="629292" y="136133"/>
                </a:cubicBezTo>
                <a:lnTo>
                  <a:pt x="1032553" y="136133"/>
                </a:lnTo>
                <a:lnTo>
                  <a:pt x="1032553" y="642136"/>
                </a:lnTo>
                <a:cubicBezTo>
                  <a:pt x="957369" y="642136"/>
                  <a:pt x="896420" y="692735"/>
                  <a:pt x="896420" y="755152"/>
                </a:cubicBezTo>
                <a:cubicBezTo>
                  <a:pt x="896420" y="817569"/>
                  <a:pt x="957369" y="868168"/>
                  <a:pt x="1032553" y="868168"/>
                </a:cubicBezTo>
                <a:lnTo>
                  <a:pt x="1032553" y="1374169"/>
                </a:lnTo>
                <a:lnTo>
                  <a:pt x="629292" y="1374169"/>
                </a:lnTo>
                <a:cubicBezTo>
                  <a:pt x="629292" y="1449353"/>
                  <a:pt x="578693" y="1510302"/>
                  <a:pt x="516276" y="1510302"/>
                </a:cubicBezTo>
                <a:cubicBezTo>
                  <a:pt x="453859" y="1510302"/>
                  <a:pt x="403260" y="1449353"/>
                  <a:pt x="403260" y="1374169"/>
                </a:cubicBezTo>
                <a:lnTo>
                  <a:pt x="0" y="1374169"/>
                </a:lnTo>
                <a:lnTo>
                  <a:pt x="0" y="868168"/>
                </a:lnTo>
                <a:lnTo>
                  <a:pt x="52989" y="859287"/>
                </a:lnTo>
                <a:cubicBezTo>
                  <a:pt x="101849" y="842130"/>
                  <a:pt x="136133" y="801965"/>
                  <a:pt x="136133" y="755153"/>
                </a:cubicBezTo>
                <a:cubicBezTo>
                  <a:pt x="136133" y="708340"/>
                  <a:pt x="101849" y="668175"/>
                  <a:pt x="52989" y="651018"/>
                </a:cubicBezTo>
                <a:lnTo>
                  <a:pt x="0" y="642137"/>
                </a:lnTo>
                <a:lnTo>
                  <a:pt x="0" y="136133"/>
                </a:lnTo>
                <a:lnTo>
                  <a:pt x="403260" y="136133"/>
                </a:lnTo>
                <a:cubicBezTo>
                  <a:pt x="403260" y="60949"/>
                  <a:pt x="453859" y="0"/>
                  <a:pt x="5162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51A427A-DC98-4DC9-888B-EE18DD80153B}"/>
              </a:ext>
            </a:extLst>
          </p:cNvPr>
          <p:cNvSpPr/>
          <p:nvPr/>
        </p:nvSpPr>
        <p:spPr>
          <a:xfrm rot="5400000">
            <a:off x="10096939" y="3697093"/>
            <a:ext cx="1238037" cy="1304819"/>
          </a:xfrm>
          <a:custGeom>
            <a:avLst/>
            <a:gdLst>
              <a:gd name="connsiteX0" fmla="*/ 0 w 1238037"/>
              <a:gd name="connsiteY0" fmla="*/ 1168686 h 1304819"/>
              <a:gd name="connsiteX1" fmla="*/ 0 w 1238037"/>
              <a:gd name="connsiteY1" fmla="*/ 765426 h 1304819"/>
              <a:gd name="connsiteX2" fmla="*/ 52989 w 1238037"/>
              <a:gd name="connsiteY2" fmla="*/ 756545 h 1304819"/>
              <a:gd name="connsiteX3" fmla="*/ 136133 w 1238037"/>
              <a:gd name="connsiteY3" fmla="*/ 652410 h 1304819"/>
              <a:gd name="connsiteX4" fmla="*/ 52989 w 1238037"/>
              <a:gd name="connsiteY4" fmla="*/ 548275 h 1304819"/>
              <a:gd name="connsiteX5" fmla="*/ 1 w 1238037"/>
              <a:gd name="connsiteY5" fmla="*/ 539394 h 1304819"/>
              <a:gd name="connsiteX6" fmla="*/ 1 w 1238037"/>
              <a:gd name="connsiteY6" fmla="*/ 136132 h 1304819"/>
              <a:gd name="connsiteX7" fmla="*/ 506003 w 1238037"/>
              <a:gd name="connsiteY7" fmla="*/ 136132 h 1304819"/>
              <a:gd name="connsiteX8" fmla="*/ 514884 w 1238037"/>
              <a:gd name="connsiteY8" fmla="*/ 83144 h 1304819"/>
              <a:gd name="connsiteX9" fmla="*/ 619019 w 1238037"/>
              <a:gd name="connsiteY9" fmla="*/ 0 h 1304819"/>
              <a:gd name="connsiteX10" fmla="*/ 723153 w 1238037"/>
              <a:gd name="connsiteY10" fmla="*/ 83144 h 1304819"/>
              <a:gd name="connsiteX11" fmla="*/ 732034 w 1238037"/>
              <a:gd name="connsiteY11" fmla="*/ 136132 h 1304819"/>
              <a:gd name="connsiteX12" fmla="*/ 1238037 w 1238037"/>
              <a:gd name="connsiteY12" fmla="*/ 136132 h 1304819"/>
              <a:gd name="connsiteX13" fmla="*/ 1238037 w 1238037"/>
              <a:gd name="connsiteY13" fmla="*/ 539394 h 1304819"/>
              <a:gd name="connsiteX14" fmla="*/ 1238036 w 1238037"/>
              <a:gd name="connsiteY14" fmla="*/ 539394 h 1304819"/>
              <a:gd name="connsiteX15" fmla="*/ 1101903 w 1238037"/>
              <a:gd name="connsiteY15" fmla="*/ 652410 h 1304819"/>
              <a:gd name="connsiteX16" fmla="*/ 1238036 w 1238037"/>
              <a:gd name="connsiteY16" fmla="*/ 765426 h 1304819"/>
              <a:gd name="connsiteX17" fmla="*/ 1238037 w 1238037"/>
              <a:gd name="connsiteY17" fmla="*/ 765426 h 1304819"/>
              <a:gd name="connsiteX18" fmla="*/ 1238037 w 1238037"/>
              <a:gd name="connsiteY18" fmla="*/ 1168686 h 1304819"/>
              <a:gd name="connsiteX19" fmla="*/ 732036 w 1238037"/>
              <a:gd name="connsiteY19" fmla="*/ 1168686 h 1304819"/>
              <a:gd name="connsiteX20" fmla="*/ 619020 w 1238037"/>
              <a:gd name="connsiteY20" fmla="*/ 1304819 h 1304819"/>
              <a:gd name="connsiteX21" fmla="*/ 506004 w 1238037"/>
              <a:gd name="connsiteY21" fmla="*/ 1168686 h 130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8037" h="1304819">
                <a:moveTo>
                  <a:pt x="0" y="1168686"/>
                </a:moveTo>
                <a:lnTo>
                  <a:pt x="0" y="765426"/>
                </a:lnTo>
                <a:lnTo>
                  <a:pt x="52989" y="756545"/>
                </a:lnTo>
                <a:cubicBezTo>
                  <a:pt x="101849" y="739388"/>
                  <a:pt x="136133" y="699223"/>
                  <a:pt x="136133" y="652410"/>
                </a:cubicBezTo>
                <a:cubicBezTo>
                  <a:pt x="136133" y="605597"/>
                  <a:pt x="101849" y="565432"/>
                  <a:pt x="52989" y="548275"/>
                </a:cubicBezTo>
                <a:lnTo>
                  <a:pt x="1" y="539394"/>
                </a:lnTo>
                <a:lnTo>
                  <a:pt x="1" y="136132"/>
                </a:lnTo>
                <a:lnTo>
                  <a:pt x="506003" y="136132"/>
                </a:lnTo>
                <a:lnTo>
                  <a:pt x="514884" y="83144"/>
                </a:lnTo>
                <a:cubicBezTo>
                  <a:pt x="532041" y="34284"/>
                  <a:pt x="572206" y="0"/>
                  <a:pt x="619019" y="0"/>
                </a:cubicBezTo>
                <a:cubicBezTo>
                  <a:pt x="665831" y="0"/>
                  <a:pt x="705996" y="34284"/>
                  <a:pt x="723153" y="83144"/>
                </a:cubicBezTo>
                <a:lnTo>
                  <a:pt x="732034" y="136132"/>
                </a:lnTo>
                <a:lnTo>
                  <a:pt x="1238037" y="136132"/>
                </a:lnTo>
                <a:lnTo>
                  <a:pt x="1238037" y="539394"/>
                </a:lnTo>
                <a:lnTo>
                  <a:pt x="1238036" y="539394"/>
                </a:lnTo>
                <a:cubicBezTo>
                  <a:pt x="1162852" y="539394"/>
                  <a:pt x="1101903" y="589993"/>
                  <a:pt x="1101903" y="652410"/>
                </a:cubicBezTo>
                <a:cubicBezTo>
                  <a:pt x="1101903" y="714827"/>
                  <a:pt x="1162852" y="765426"/>
                  <a:pt x="1238036" y="765426"/>
                </a:cubicBezTo>
                <a:lnTo>
                  <a:pt x="1238037" y="765426"/>
                </a:lnTo>
                <a:lnTo>
                  <a:pt x="1238037" y="1168686"/>
                </a:lnTo>
                <a:lnTo>
                  <a:pt x="732036" y="1168686"/>
                </a:lnTo>
                <a:cubicBezTo>
                  <a:pt x="732036" y="1243870"/>
                  <a:pt x="681437" y="1304819"/>
                  <a:pt x="619020" y="1304819"/>
                </a:cubicBezTo>
                <a:cubicBezTo>
                  <a:pt x="556603" y="1304819"/>
                  <a:pt x="506004" y="1243870"/>
                  <a:pt x="506004" y="11686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7C41659D-FB83-46CB-BBAF-194B48AE2B42}"/>
              </a:ext>
            </a:extLst>
          </p:cNvPr>
          <p:cNvSpPr/>
          <p:nvPr/>
        </p:nvSpPr>
        <p:spPr>
          <a:xfrm>
            <a:off x="11271554" y="3594351"/>
            <a:ext cx="1032553" cy="1510302"/>
          </a:xfrm>
          <a:custGeom>
            <a:avLst/>
            <a:gdLst>
              <a:gd name="connsiteX0" fmla="*/ 516276 w 1032553"/>
              <a:gd name="connsiteY0" fmla="*/ 0 h 1510302"/>
              <a:gd name="connsiteX1" fmla="*/ 629292 w 1032553"/>
              <a:gd name="connsiteY1" fmla="*/ 136133 h 1510302"/>
              <a:gd name="connsiteX2" fmla="*/ 1032553 w 1032553"/>
              <a:gd name="connsiteY2" fmla="*/ 136133 h 1510302"/>
              <a:gd name="connsiteX3" fmla="*/ 1032553 w 1032553"/>
              <a:gd name="connsiteY3" fmla="*/ 642136 h 1510302"/>
              <a:gd name="connsiteX4" fmla="*/ 896420 w 1032553"/>
              <a:gd name="connsiteY4" fmla="*/ 755152 h 1510302"/>
              <a:gd name="connsiteX5" fmla="*/ 1032553 w 1032553"/>
              <a:gd name="connsiteY5" fmla="*/ 868168 h 1510302"/>
              <a:gd name="connsiteX6" fmla="*/ 1032553 w 1032553"/>
              <a:gd name="connsiteY6" fmla="*/ 1374169 h 1510302"/>
              <a:gd name="connsiteX7" fmla="*/ 629292 w 1032553"/>
              <a:gd name="connsiteY7" fmla="*/ 1374169 h 1510302"/>
              <a:gd name="connsiteX8" fmla="*/ 516276 w 1032553"/>
              <a:gd name="connsiteY8" fmla="*/ 1510302 h 1510302"/>
              <a:gd name="connsiteX9" fmla="*/ 403260 w 1032553"/>
              <a:gd name="connsiteY9" fmla="*/ 1374169 h 1510302"/>
              <a:gd name="connsiteX10" fmla="*/ 0 w 1032553"/>
              <a:gd name="connsiteY10" fmla="*/ 1374169 h 1510302"/>
              <a:gd name="connsiteX11" fmla="*/ 0 w 1032553"/>
              <a:gd name="connsiteY11" fmla="*/ 868168 h 1510302"/>
              <a:gd name="connsiteX12" fmla="*/ 52989 w 1032553"/>
              <a:gd name="connsiteY12" fmla="*/ 859287 h 1510302"/>
              <a:gd name="connsiteX13" fmla="*/ 136133 w 1032553"/>
              <a:gd name="connsiteY13" fmla="*/ 755153 h 1510302"/>
              <a:gd name="connsiteX14" fmla="*/ 52989 w 1032553"/>
              <a:gd name="connsiteY14" fmla="*/ 651018 h 1510302"/>
              <a:gd name="connsiteX15" fmla="*/ 0 w 1032553"/>
              <a:gd name="connsiteY15" fmla="*/ 642137 h 1510302"/>
              <a:gd name="connsiteX16" fmla="*/ 0 w 1032553"/>
              <a:gd name="connsiteY16" fmla="*/ 136133 h 1510302"/>
              <a:gd name="connsiteX17" fmla="*/ 403260 w 1032553"/>
              <a:gd name="connsiteY17" fmla="*/ 136133 h 1510302"/>
              <a:gd name="connsiteX18" fmla="*/ 516276 w 1032553"/>
              <a:gd name="connsiteY18" fmla="*/ 0 h 151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32553" h="1510302">
                <a:moveTo>
                  <a:pt x="516276" y="0"/>
                </a:moveTo>
                <a:cubicBezTo>
                  <a:pt x="578693" y="0"/>
                  <a:pt x="629292" y="60949"/>
                  <a:pt x="629292" y="136133"/>
                </a:cubicBezTo>
                <a:lnTo>
                  <a:pt x="1032553" y="136133"/>
                </a:lnTo>
                <a:lnTo>
                  <a:pt x="1032553" y="642136"/>
                </a:lnTo>
                <a:cubicBezTo>
                  <a:pt x="957369" y="642136"/>
                  <a:pt x="896420" y="692735"/>
                  <a:pt x="896420" y="755152"/>
                </a:cubicBezTo>
                <a:cubicBezTo>
                  <a:pt x="896420" y="817569"/>
                  <a:pt x="957369" y="868168"/>
                  <a:pt x="1032553" y="868168"/>
                </a:cubicBezTo>
                <a:lnTo>
                  <a:pt x="1032553" y="1374169"/>
                </a:lnTo>
                <a:lnTo>
                  <a:pt x="629292" y="1374169"/>
                </a:lnTo>
                <a:cubicBezTo>
                  <a:pt x="629292" y="1449353"/>
                  <a:pt x="578693" y="1510302"/>
                  <a:pt x="516276" y="1510302"/>
                </a:cubicBezTo>
                <a:cubicBezTo>
                  <a:pt x="453859" y="1510302"/>
                  <a:pt x="403260" y="1449353"/>
                  <a:pt x="403260" y="1374169"/>
                </a:cubicBezTo>
                <a:lnTo>
                  <a:pt x="0" y="1374169"/>
                </a:lnTo>
                <a:lnTo>
                  <a:pt x="0" y="868168"/>
                </a:lnTo>
                <a:lnTo>
                  <a:pt x="52989" y="859287"/>
                </a:lnTo>
                <a:cubicBezTo>
                  <a:pt x="101849" y="842130"/>
                  <a:pt x="136133" y="801965"/>
                  <a:pt x="136133" y="755153"/>
                </a:cubicBezTo>
                <a:cubicBezTo>
                  <a:pt x="136133" y="708340"/>
                  <a:pt x="101849" y="668175"/>
                  <a:pt x="52989" y="651018"/>
                </a:cubicBezTo>
                <a:lnTo>
                  <a:pt x="0" y="642137"/>
                </a:lnTo>
                <a:lnTo>
                  <a:pt x="0" y="136133"/>
                </a:lnTo>
                <a:lnTo>
                  <a:pt x="403260" y="136133"/>
                </a:lnTo>
                <a:cubicBezTo>
                  <a:pt x="403260" y="60949"/>
                  <a:pt x="453859" y="0"/>
                  <a:pt x="5162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DF218B18-68BF-4788-8EA9-B7791F65F4ED}"/>
              </a:ext>
            </a:extLst>
          </p:cNvPr>
          <p:cNvSpPr/>
          <p:nvPr/>
        </p:nvSpPr>
        <p:spPr>
          <a:xfrm>
            <a:off x="458976" y="3636892"/>
            <a:ext cx="1032553" cy="1510302"/>
          </a:xfrm>
          <a:custGeom>
            <a:avLst/>
            <a:gdLst>
              <a:gd name="connsiteX0" fmla="*/ 516276 w 1032553"/>
              <a:gd name="connsiteY0" fmla="*/ 0 h 1510302"/>
              <a:gd name="connsiteX1" fmla="*/ 629292 w 1032553"/>
              <a:gd name="connsiteY1" fmla="*/ 136133 h 1510302"/>
              <a:gd name="connsiteX2" fmla="*/ 1032553 w 1032553"/>
              <a:gd name="connsiteY2" fmla="*/ 136133 h 1510302"/>
              <a:gd name="connsiteX3" fmla="*/ 1032553 w 1032553"/>
              <a:gd name="connsiteY3" fmla="*/ 642136 h 1510302"/>
              <a:gd name="connsiteX4" fmla="*/ 896420 w 1032553"/>
              <a:gd name="connsiteY4" fmla="*/ 755152 h 1510302"/>
              <a:gd name="connsiteX5" fmla="*/ 1032553 w 1032553"/>
              <a:gd name="connsiteY5" fmla="*/ 868168 h 1510302"/>
              <a:gd name="connsiteX6" fmla="*/ 1032553 w 1032553"/>
              <a:gd name="connsiteY6" fmla="*/ 1374169 h 1510302"/>
              <a:gd name="connsiteX7" fmla="*/ 629292 w 1032553"/>
              <a:gd name="connsiteY7" fmla="*/ 1374169 h 1510302"/>
              <a:gd name="connsiteX8" fmla="*/ 516276 w 1032553"/>
              <a:gd name="connsiteY8" fmla="*/ 1510302 h 1510302"/>
              <a:gd name="connsiteX9" fmla="*/ 403260 w 1032553"/>
              <a:gd name="connsiteY9" fmla="*/ 1374169 h 1510302"/>
              <a:gd name="connsiteX10" fmla="*/ 0 w 1032553"/>
              <a:gd name="connsiteY10" fmla="*/ 1374169 h 1510302"/>
              <a:gd name="connsiteX11" fmla="*/ 0 w 1032553"/>
              <a:gd name="connsiteY11" fmla="*/ 868168 h 1510302"/>
              <a:gd name="connsiteX12" fmla="*/ 52989 w 1032553"/>
              <a:gd name="connsiteY12" fmla="*/ 859287 h 1510302"/>
              <a:gd name="connsiteX13" fmla="*/ 136133 w 1032553"/>
              <a:gd name="connsiteY13" fmla="*/ 755153 h 1510302"/>
              <a:gd name="connsiteX14" fmla="*/ 52989 w 1032553"/>
              <a:gd name="connsiteY14" fmla="*/ 651018 h 1510302"/>
              <a:gd name="connsiteX15" fmla="*/ 0 w 1032553"/>
              <a:gd name="connsiteY15" fmla="*/ 642137 h 1510302"/>
              <a:gd name="connsiteX16" fmla="*/ 0 w 1032553"/>
              <a:gd name="connsiteY16" fmla="*/ 136133 h 1510302"/>
              <a:gd name="connsiteX17" fmla="*/ 403260 w 1032553"/>
              <a:gd name="connsiteY17" fmla="*/ 136133 h 1510302"/>
              <a:gd name="connsiteX18" fmla="*/ 516276 w 1032553"/>
              <a:gd name="connsiteY18" fmla="*/ 0 h 151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32553" h="1510302">
                <a:moveTo>
                  <a:pt x="516276" y="0"/>
                </a:moveTo>
                <a:cubicBezTo>
                  <a:pt x="578693" y="0"/>
                  <a:pt x="629292" y="60949"/>
                  <a:pt x="629292" y="136133"/>
                </a:cubicBezTo>
                <a:lnTo>
                  <a:pt x="1032553" y="136133"/>
                </a:lnTo>
                <a:lnTo>
                  <a:pt x="1032553" y="642136"/>
                </a:lnTo>
                <a:cubicBezTo>
                  <a:pt x="957369" y="642136"/>
                  <a:pt x="896420" y="692735"/>
                  <a:pt x="896420" y="755152"/>
                </a:cubicBezTo>
                <a:cubicBezTo>
                  <a:pt x="896420" y="817569"/>
                  <a:pt x="957369" y="868168"/>
                  <a:pt x="1032553" y="868168"/>
                </a:cubicBezTo>
                <a:lnTo>
                  <a:pt x="1032553" y="1374169"/>
                </a:lnTo>
                <a:lnTo>
                  <a:pt x="629292" y="1374169"/>
                </a:lnTo>
                <a:cubicBezTo>
                  <a:pt x="629292" y="1449353"/>
                  <a:pt x="578693" y="1510302"/>
                  <a:pt x="516276" y="1510302"/>
                </a:cubicBezTo>
                <a:cubicBezTo>
                  <a:pt x="453859" y="1510302"/>
                  <a:pt x="403260" y="1449353"/>
                  <a:pt x="403260" y="1374169"/>
                </a:cubicBezTo>
                <a:lnTo>
                  <a:pt x="0" y="1374169"/>
                </a:lnTo>
                <a:lnTo>
                  <a:pt x="0" y="868168"/>
                </a:lnTo>
                <a:lnTo>
                  <a:pt x="52989" y="859287"/>
                </a:lnTo>
                <a:cubicBezTo>
                  <a:pt x="101849" y="842130"/>
                  <a:pt x="136133" y="801965"/>
                  <a:pt x="136133" y="755153"/>
                </a:cubicBezTo>
                <a:cubicBezTo>
                  <a:pt x="136133" y="708340"/>
                  <a:pt x="101849" y="668175"/>
                  <a:pt x="52989" y="651018"/>
                </a:cubicBezTo>
                <a:lnTo>
                  <a:pt x="0" y="642137"/>
                </a:lnTo>
                <a:lnTo>
                  <a:pt x="0" y="136133"/>
                </a:lnTo>
                <a:lnTo>
                  <a:pt x="403260" y="136133"/>
                </a:lnTo>
                <a:cubicBezTo>
                  <a:pt x="403260" y="60949"/>
                  <a:pt x="453859" y="0"/>
                  <a:pt x="516276" y="0"/>
                </a:cubicBezTo>
                <a:close/>
              </a:path>
            </a:pathLst>
          </a:custGeom>
          <a:solidFill>
            <a:srgbClr val="EF397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F9A905AF-83FA-4EDF-B7FB-B9952A5060AB}"/>
              </a:ext>
            </a:extLst>
          </p:cNvPr>
          <p:cNvSpPr/>
          <p:nvPr/>
        </p:nvSpPr>
        <p:spPr>
          <a:xfrm rot="5400000">
            <a:off x="-714359" y="3739634"/>
            <a:ext cx="1238037" cy="1304819"/>
          </a:xfrm>
          <a:custGeom>
            <a:avLst/>
            <a:gdLst>
              <a:gd name="connsiteX0" fmla="*/ 0 w 1238037"/>
              <a:gd name="connsiteY0" fmla="*/ 1168686 h 1304819"/>
              <a:gd name="connsiteX1" fmla="*/ 0 w 1238037"/>
              <a:gd name="connsiteY1" fmla="*/ 765426 h 1304819"/>
              <a:gd name="connsiteX2" fmla="*/ 52989 w 1238037"/>
              <a:gd name="connsiteY2" fmla="*/ 756545 h 1304819"/>
              <a:gd name="connsiteX3" fmla="*/ 136133 w 1238037"/>
              <a:gd name="connsiteY3" fmla="*/ 652410 h 1304819"/>
              <a:gd name="connsiteX4" fmla="*/ 52989 w 1238037"/>
              <a:gd name="connsiteY4" fmla="*/ 548275 h 1304819"/>
              <a:gd name="connsiteX5" fmla="*/ 1 w 1238037"/>
              <a:gd name="connsiteY5" fmla="*/ 539394 h 1304819"/>
              <a:gd name="connsiteX6" fmla="*/ 1 w 1238037"/>
              <a:gd name="connsiteY6" fmla="*/ 136132 h 1304819"/>
              <a:gd name="connsiteX7" fmla="*/ 506003 w 1238037"/>
              <a:gd name="connsiteY7" fmla="*/ 136132 h 1304819"/>
              <a:gd name="connsiteX8" fmla="*/ 514884 w 1238037"/>
              <a:gd name="connsiteY8" fmla="*/ 83144 h 1304819"/>
              <a:gd name="connsiteX9" fmla="*/ 619019 w 1238037"/>
              <a:gd name="connsiteY9" fmla="*/ 0 h 1304819"/>
              <a:gd name="connsiteX10" fmla="*/ 723153 w 1238037"/>
              <a:gd name="connsiteY10" fmla="*/ 83144 h 1304819"/>
              <a:gd name="connsiteX11" fmla="*/ 732034 w 1238037"/>
              <a:gd name="connsiteY11" fmla="*/ 136132 h 1304819"/>
              <a:gd name="connsiteX12" fmla="*/ 1238037 w 1238037"/>
              <a:gd name="connsiteY12" fmla="*/ 136132 h 1304819"/>
              <a:gd name="connsiteX13" fmla="*/ 1238037 w 1238037"/>
              <a:gd name="connsiteY13" fmla="*/ 539394 h 1304819"/>
              <a:gd name="connsiteX14" fmla="*/ 1238036 w 1238037"/>
              <a:gd name="connsiteY14" fmla="*/ 539394 h 1304819"/>
              <a:gd name="connsiteX15" fmla="*/ 1101903 w 1238037"/>
              <a:gd name="connsiteY15" fmla="*/ 652410 h 1304819"/>
              <a:gd name="connsiteX16" fmla="*/ 1238036 w 1238037"/>
              <a:gd name="connsiteY16" fmla="*/ 765426 h 1304819"/>
              <a:gd name="connsiteX17" fmla="*/ 1238037 w 1238037"/>
              <a:gd name="connsiteY17" fmla="*/ 765426 h 1304819"/>
              <a:gd name="connsiteX18" fmla="*/ 1238037 w 1238037"/>
              <a:gd name="connsiteY18" fmla="*/ 1168686 h 1304819"/>
              <a:gd name="connsiteX19" fmla="*/ 732036 w 1238037"/>
              <a:gd name="connsiteY19" fmla="*/ 1168686 h 1304819"/>
              <a:gd name="connsiteX20" fmla="*/ 619020 w 1238037"/>
              <a:gd name="connsiteY20" fmla="*/ 1304819 h 1304819"/>
              <a:gd name="connsiteX21" fmla="*/ 506004 w 1238037"/>
              <a:gd name="connsiteY21" fmla="*/ 1168686 h 130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8037" h="1304819">
                <a:moveTo>
                  <a:pt x="0" y="1168686"/>
                </a:moveTo>
                <a:lnTo>
                  <a:pt x="0" y="765426"/>
                </a:lnTo>
                <a:lnTo>
                  <a:pt x="52989" y="756545"/>
                </a:lnTo>
                <a:cubicBezTo>
                  <a:pt x="101849" y="739388"/>
                  <a:pt x="136133" y="699223"/>
                  <a:pt x="136133" y="652410"/>
                </a:cubicBezTo>
                <a:cubicBezTo>
                  <a:pt x="136133" y="605597"/>
                  <a:pt x="101849" y="565432"/>
                  <a:pt x="52989" y="548275"/>
                </a:cubicBezTo>
                <a:lnTo>
                  <a:pt x="1" y="539394"/>
                </a:lnTo>
                <a:lnTo>
                  <a:pt x="1" y="136132"/>
                </a:lnTo>
                <a:lnTo>
                  <a:pt x="506003" y="136132"/>
                </a:lnTo>
                <a:lnTo>
                  <a:pt x="514884" y="83144"/>
                </a:lnTo>
                <a:cubicBezTo>
                  <a:pt x="532041" y="34284"/>
                  <a:pt x="572206" y="0"/>
                  <a:pt x="619019" y="0"/>
                </a:cubicBezTo>
                <a:cubicBezTo>
                  <a:pt x="665831" y="0"/>
                  <a:pt x="705996" y="34284"/>
                  <a:pt x="723153" y="83144"/>
                </a:cubicBezTo>
                <a:lnTo>
                  <a:pt x="732034" y="136132"/>
                </a:lnTo>
                <a:lnTo>
                  <a:pt x="1238037" y="136132"/>
                </a:lnTo>
                <a:lnTo>
                  <a:pt x="1238037" y="539394"/>
                </a:lnTo>
                <a:lnTo>
                  <a:pt x="1238036" y="539394"/>
                </a:lnTo>
                <a:cubicBezTo>
                  <a:pt x="1162852" y="539394"/>
                  <a:pt x="1101903" y="589993"/>
                  <a:pt x="1101903" y="652410"/>
                </a:cubicBezTo>
                <a:cubicBezTo>
                  <a:pt x="1101903" y="714827"/>
                  <a:pt x="1162852" y="765426"/>
                  <a:pt x="1238036" y="765426"/>
                </a:cubicBezTo>
                <a:lnTo>
                  <a:pt x="1238037" y="765426"/>
                </a:lnTo>
                <a:lnTo>
                  <a:pt x="1238037" y="1168686"/>
                </a:lnTo>
                <a:lnTo>
                  <a:pt x="732036" y="1168686"/>
                </a:lnTo>
                <a:cubicBezTo>
                  <a:pt x="732036" y="1243870"/>
                  <a:pt x="681437" y="1304819"/>
                  <a:pt x="619020" y="1304819"/>
                </a:cubicBezTo>
                <a:cubicBezTo>
                  <a:pt x="556603" y="1304819"/>
                  <a:pt x="506004" y="1243870"/>
                  <a:pt x="506004" y="11686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6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26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Ink Free</vt:lpstr>
      <vt:lpstr>Perpetua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jes0606@gmail.com</dc:creator>
  <cp:lastModifiedBy>jes0606@gmail.com</cp:lastModifiedBy>
  <cp:revision>18</cp:revision>
  <dcterms:created xsi:type="dcterms:W3CDTF">2020-12-18T00:06:20Z</dcterms:created>
  <dcterms:modified xsi:type="dcterms:W3CDTF">2020-12-19T00:28:22Z</dcterms:modified>
</cp:coreProperties>
</file>