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3"/>
    <p:restoredTop sz="94560"/>
  </p:normalViewPr>
  <p:slideViewPr>
    <p:cSldViewPr snapToGrid="0" snapToObjects="1">
      <p:cViewPr varScale="1">
        <p:scale>
          <a:sx n="93" d="100"/>
          <a:sy n="9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C66D-C1D4-9845-8F78-C49B7BD7ED7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42F1-0286-674A-8E56-CD8A391F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Bias Results December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Jessica Snyder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847"/>
            <a:ext cx="9144000" cy="32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Comparison, with and without unknowns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1021644" y="1514225"/>
            <a:ext cx="3835620" cy="516731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72101" y="3681161"/>
            <a:ext cx="2828923" cy="300039"/>
            <a:chOff x="1628775" y="3857624"/>
            <a:chExt cx="2828923" cy="300039"/>
          </a:xfrm>
        </p:grpSpPr>
        <p:sp>
          <p:nvSpPr>
            <p:cNvPr id="8" name="Rectangle 7"/>
            <p:cNvSpPr/>
            <p:nvPr/>
          </p:nvSpPr>
          <p:spPr>
            <a:xfrm>
              <a:off x="1628775" y="3857624"/>
              <a:ext cx="828676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Incidence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57435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Death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3222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+mj-lt"/>
                </a:rPr>
                <a:t>Cell Line</a:t>
              </a:r>
              <a:endParaRPr lang="en-US" sz="100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8999" y="3857624"/>
              <a:ext cx="928699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Publication Record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72086" y="6162423"/>
            <a:ext cx="2828923" cy="300039"/>
            <a:chOff x="1628775" y="3857624"/>
            <a:chExt cx="2828923" cy="300039"/>
          </a:xfrm>
        </p:grpSpPr>
        <p:sp>
          <p:nvSpPr>
            <p:cNvPr id="19" name="Rectangle 18"/>
            <p:cNvSpPr/>
            <p:nvPr/>
          </p:nvSpPr>
          <p:spPr>
            <a:xfrm>
              <a:off x="1628775" y="3857624"/>
              <a:ext cx="828676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Incidence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57435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Death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3222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+mj-lt"/>
                </a:rPr>
                <a:t>Cell Line</a:t>
              </a:r>
              <a:endParaRPr lang="en-US" sz="1000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28999" y="3857624"/>
              <a:ext cx="928699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Publication Record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7"/>
          <a:stretch/>
        </p:blipFill>
        <p:spPr>
          <a:xfrm>
            <a:off x="4196280" y="1514225"/>
            <a:ext cx="4062396" cy="516731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171809" y="3695449"/>
            <a:ext cx="2828923" cy="300039"/>
            <a:chOff x="1628775" y="3857624"/>
            <a:chExt cx="2828923" cy="300039"/>
          </a:xfrm>
        </p:grpSpPr>
        <p:sp>
          <p:nvSpPr>
            <p:cNvPr id="30" name="Rectangle 29"/>
            <p:cNvSpPr/>
            <p:nvPr/>
          </p:nvSpPr>
          <p:spPr>
            <a:xfrm>
              <a:off x="1628775" y="3857624"/>
              <a:ext cx="828676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Incidence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57435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Death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43222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+mj-lt"/>
                </a:rPr>
                <a:t>Cell Line</a:t>
              </a:r>
              <a:endParaRPr lang="en-US" sz="1000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28999" y="3857624"/>
              <a:ext cx="928699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Publication Record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52004" y="6176711"/>
            <a:ext cx="2828923" cy="300039"/>
            <a:chOff x="1628775" y="3857624"/>
            <a:chExt cx="2828923" cy="300039"/>
          </a:xfrm>
        </p:grpSpPr>
        <p:sp>
          <p:nvSpPr>
            <p:cNvPr id="35" name="Rectangle 34"/>
            <p:cNvSpPr/>
            <p:nvPr/>
          </p:nvSpPr>
          <p:spPr>
            <a:xfrm>
              <a:off x="1628775" y="3857624"/>
              <a:ext cx="828676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Incidence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7435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Death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Count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43222" y="3857624"/>
              <a:ext cx="585787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Cell Line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8999" y="3857624"/>
              <a:ext cx="928699" cy="3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</a:rPr>
                <a:t>Publication Record</a:t>
              </a:r>
              <a:endParaRPr lang="en-US" sz="1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0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775"/>
            <a:ext cx="9144000" cy="22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028"/>
            <a:ext cx="9144000" cy="3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47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Bias Results December 2016</vt:lpstr>
      <vt:lpstr>Rationale</vt:lpstr>
      <vt:lpstr>Comparison, with and without unknowns</vt:lpstr>
      <vt:lpstr>Timeline</vt:lpstr>
      <vt:lpstr>Bias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Snyder</dc:creator>
  <cp:lastModifiedBy>Jessica Snyder</cp:lastModifiedBy>
  <cp:revision>5</cp:revision>
  <dcterms:created xsi:type="dcterms:W3CDTF">2016-12-07T21:49:40Z</dcterms:created>
  <dcterms:modified xsi:type="dcterms:W3CDTF">2016-12-09T01:17:38Z</dcterms:modified>
</cp:coreProperties>
</file>