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4203-0A76-9D47-9275-C73416B09F13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F0B1-A4A0-2543-A3B9-41802DE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Demographic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2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94704" y="2495041"/>
            <a:ext cx="8677821" cy="3261664"/>
            <a:chOff x="94704" y="2495041"/>
            <a:chExt cx="8677821" cy="3261664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2497744" y="3792985"/>
              <a:ext cx="359001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7649" y="3562153"/>
              <a:ext cx="26302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Does the research effort represent the demographics of patients diagnosed? </a:t>
              </a:r>
              <a:endParaRPr 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77634" y="3631751"/>
              <a:ext cx="914400" cy="27432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+mj-lt"/>
                </a:rPr>
                <a:t>CDC</a:t>
              </a:r>
              <a:endParaRPr lang="en-US" sz="1200" dirty="0" smtClean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160926" y="3190211"/>
              <a:ext cx="1850154" cy="1186664"/>
              <a:chOff x="6393735" y="3768842"/>
              <a:chExt cx="1850154" cy="1186664"/>
            </a:xfrm>
          </p:grpSpPr>
          <p:sp>
            <p:nvSpPr>
              <p:cNvPr id="27" name="Double Brace 26"/>
              <p:cNvSpPr/>
              <p:nvPr/>
            </p:nvSpPr>
            <p:spPr>
              <a:xfrm>
                <a:off x="6393735" y="3768842"/>
                <a:ext cx="1850154" cy="1186664"/>
              </a:xfrm>
              <a:prstGeom prst="bracePair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764712" y="3780928"/>
                <a:ext cx="1090275" cy="2378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Mentions of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578329" y="4018824"/>
                <a:ext cx="1463040" cy="2743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Cell Line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557381" y="4333950"/>
                <a:ext cx="1504937" cy="203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In 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578329" y="4580221"/>
                <a:ext cx="1463040" cy="274320"/>
              </a:xfrm>
              <a:prstGeom prst="roundRect">
                <a:avLst>
                  <a:gd name="adj" fmla="val 459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Publication record</a:t>
                </a:r>
              </a:p>
            </p:txBody>
          </p:sp>
        </p:grpSp>
        <p:sp>
          <p:nvSpPr>
            <p:cNvPr id="46" name="Pentagon 45"/>
            <p:cNvSpPr/>
            <p:nvPr/>
          </p:nvSpPr>
          <p:spPr>
            <a:xfrm>
              <a:off x="6736421" y="2495041"/>
              <a:ext cx="2036103" cy="528638"/>
            </a:xfrm>
            <a:prstGeom prst="homePlate">
              <a:avLst>
                <a:gd name="adj" fmla="val 179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Pentagon 46"/>
            <p:cNvSpPr/>
            <p:nvPr/>
          </p:nvSpPr>
          <p:spPr>
            <a:xfrm>
              <a:off x="4387658" y="2495041"/>
              <a:ext cx="3106916" cy="528638"/>
            </a:xfrm>
            <a:prstGeom prst="homePlate">
              <a:avLst>
                <a:gd name="adj" fmla="val 179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Pentagon 47"/>
            <p:cNvSpPr/>
            <p:nvPr/>
          </p:nvSpPr>
          <p:spPr>
            <a:xfrm>
              <a:off x="2192654" y="2495041"/>
              <a:ext cx="2623635" cy="528638"/>
            </a:xfrm>
            <a:prstGeom prst="homePlate">
              <a:avLst>
                <a:gd name="adj" fmla="val 179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91278" y="2528528"/>
              <a:ext cx="180772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+mj-lt"/>
                </a:rPr>
                <a:t>Cell line: </a:t>
              </a:r>
              <a:r>
                <a:rPr lang="en-US" sz="1200" dirty="0" smtClean="0">
                  <a:latin typeface="+mj-lt"/>
                </a:rPr>
                <a:t>Most popular cell lines from major suppliers.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48578" y="2528528"/>
              <a:ext cx="26459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+mj-lt"/>
                </a:rPr>
                <a:t>Publication record: </a:t>
              </a:r>
              <a:r>
                <a:rPr lang="en-US" sz="1200" dirty="0" smtClean="0">
                  <a:latin typeface="+mj-lt"/>
                </a:rPr>
                <a:t>SI Indexed publications from Scopus and Medline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94574" y="2528528"/>
              <a:ext cx="1277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+mj-lt"/>
                </a:rPr>
                <a:t>Patents: </a:t>
              </a:r>
              <a:r>
                <a:rPr lang="en-US" sz="1200" dirty="0" smtClean="0">
                  <a:latin typeface="+mj-lt"/>
                </a:rPr>
                <a:t>US </a:t>
              </a:r>
              <a:r>
                <a:rPr lang="en-US" sz="1200" smtClean="0">
                  <a:latin typeface="+mj-lt"/>
                </a:rPr>
                <a:t>Patent database.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52" name="Pentagon 51"/>
            <p:cNvSpPr/>
            <p:nvPr/>
          </p:nvSpPr>
          <p:spPr>
            <a:xfrm>
              <a:off x="1096893" y="2495041"/>
              <a:ext cx="1762096" cy="528638"/>
            </a:xfrm>
            <a:prstGeom prst="homePlate">
              <a:avLst>
                <a:gd name="adj" fmla="val 179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4691" y="2528528"/>
              <a:ext cx="16516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+mj-lt"/>
                </a:rPr>
                <a:t>CDC: </a:t>
              </a:r>
              <a:r>
                <a:rPr lang="en-US" sz="1200" dirty="0" smtClean="0">
                  <a:latin typeface="+mj-lt"/>
                </a:rPr>
                <a:t>CDC Statistics on Cancer by Demographic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704" y="2620861"/>
              <a:ext cx="93075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200" i="1" smtClean="0">
                  <a:latin typeface="+mj-lt"/>
                </a:rPr>
                <a:t>Databases</a:t>
              </a:r>
              <a:endParaRPr lang="en-US" sz="1200" i="1" dirty="0">
                <a:latin typeface="+mj-lt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497744" y="5172815"/>
              <a:ext cx="359001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977649" y="4884831"/>
              <a:ext cx="26302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Does the commercialization of research represent the demographics of patients diagnosed? </a:t>
              </a:r>
              <a:endParaRPr lang="en-US" sz="12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577634" y="5011581"/>
              <a:ext cx="914400" cy="27432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+mj-lt"/>
                </a:rPr>
                <a:t>CDC</a:t>
              </a:r>
              <a:endParaRPr lang="en-US" sz="1200" dirty="0" smtClean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160926" y="4570041"/>
              <a:ext cx="1850154" cy="1186664"/>
              <a:chOff x="6393735" y="3768842"/>
              <a:chExt cx="1850154" cy="1186664"/>
            </a:xfrm>
          </p:grpSpPr>
          <p:sp>
            <p:nvSpPr>
              <p:cNvPr id="75" name="Double Brace 74"/>
              <p:cNvSpPr/>
              <p:nvPr/>
            </p:nvSpPr>
            <p:spPr>
              <a:xfrm>
                <a:off x="6393735" y="3768842"/>
                <a:ext cx="1850154" cy="1186664"/>
              </a:xfrm>
              <a:prstGeom prst="bracePair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6764712" y="3780928"/>
                <a:ext cx="1090275" cy="23789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Mentions of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6578329" y="4018824"/>
                <a:ext cx="1463040" cy="2743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Cell Line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6557381" y="4333950"/>
                <a:ext cx="1504937" cy="203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In 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6578329" y="4580221"/>
                <a:ext cx="1463040" cy="274320"/>
              </a:xfrm>
              <a:prstGeom prst="roundRect">
                <a:avLst>
                  <a:gd name="adj" fmla="val 459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+mj-lt"/>
                  </a:rPr>
                  <a:t>Patents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286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75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Demographic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</dc:title>
  <dc:creator>Jessica Snyder</dc:creator>
  <cp:lastModifiedBy>Jessica Snyder</cp:lastModifiedBy>
  <cp:revision>5</cp:revision>
  <dcterms:created xsi:type="dcterms:W3CDTF">2016-09-13T14:48:15Z</dcterms:created>
  <dcterms:modified xsi:type="dcterms:W3CDTF">2016-09-13T15:32:10Z</dcterms:modified>
</cp:coreProperties>
</file>