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6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8890-BBED-4E83-B3DD-D8EE8C4317C7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3196-D233-4FB0-B67A-69D61031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Diagonal Corners Rounded 19"/>
          <p:cNvSpPr/>
          <p:nvPr/>
        </p:nvSpPr>
        <p:spPr>
          <a:xfrm>
            <a:off x="808521" y="4649695"/>
            <a:ext cx="2585843" cy="7216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4" name="Rectangle: Diagonal Corners Rounded 3"/>
          <p:cNvSpPr/>
          <p:nvPr/>
        </p:nvSpPr>
        <p:spPr>
          <a:xfrm>
            <a:off x="853267" y="576250"/>
            <a:ext cx="2471824" cy="4224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22,359,026 entries in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medline.abstract</a:t>
            </a:r>
            <a:r>
              <a:rPr lang="en-US" sz="11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9" name="Rectangle: Diagonal Corners Rounded 8"/>
          <p:cNvSpPr/>
          <p:nvPr/>
        </p:nvSpPr>
        <p:spPr>
          <a:xfrm>
            <a:off x="852954" y="1315937"/>
            <a:ext cx="2497684" cy="214769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269" y="1315939"/>
            <a:ext cx="23962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Number of documents with the following </a:t>
            </a:r>
            <a:r>
              <a:rPr lang="en-US" sz="1100" dirty="0" err="1"/>
              <a:t>MeSH</a:t>
            </a:r>
            <a:r>
              <a:rPr lang="en-US" sz="1100" dirty="0"/>
              <a:t> terms (371,686)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, that were published in a valid journal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63141" y="1737403"/>
            <a:ext cx="2063755" cy="14260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Cells     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Cells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Transplantation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Transplantation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Embryonic Stem Cells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Neoplastic Stem Cells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Mesenchymal Stem Cell Transplantation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Pluripotent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Tumor Stem Cell Assay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Neural Stem Cells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Factor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Prostatic Neoplasms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Breast Neoplasms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Lung Neoplasms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Hematopoietic Stem Cell Mobilization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Induced Pluripotent Stem Cells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Adult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Peripheral Blood Stem Cell Transplantation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Multipotent Stem Cells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Cord Blood Stem Cell Transplantation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Niche 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Embryonal Carcinoma Stem Cells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Stem Cell Research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Fetal Stem Cells                           </a:t>
            </a:r>
          </a:p>
          <a:p>
            <a:pPr marL="73045" indent="-73045">
              <a:buFont typeface="Arial" panose="020B0604020202020204" pitchFamily="34" charset="0"/>
              <a:buChar char="•"/>
            </a:pPr>
            <a:r>
              <a:rPr lang="en-US" sz="500" dirty="0"/>
              <a:t>Totipotent Stem Cells </a:t>
            </a:r>
          </a:p>
        </p:txBody>
      </p:sp>
      <p:sp>
        <p:nvSpPr>
          <p:cNvPr id="16" name="Rectangle: Diagonal Corners Rounded 15"/>
          <p:cNvSpPr/>
          <p:nvPr/>
        </p:nvSpPr>
        <p:spPr>
          <a:xfrm>
            <a:off x="805234" y="3792682"/>
            <a:ext cx="2597408" cy="49543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870" tIns="16435" rIns="32870" bIns="16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Download full-text documents from </a:t>
            </a:r>
            <a:r>
              <a:rPr lang="en-US" sz="1100" i="1" dirty="0" err="1">
                <a:solidFill>
                  <a:schemeClr val="tx1"/>
                </a:solidFill>
              </a:rPr>
              <a:t>ScienceDirect</a:t>
            </a:r>
            <a:r>
              <a:rPr lang="en-US" sz="1100" dirty="0">
                <a:solidFill>
                  <a:schemeClr val="tx1"/>
                </a:solidFill>
              </a:rPr>
              <a:t> and </a:t>
            </a:r>
            <a:r>
              <a:rPr lang="en-US" sz="1100" i="1" dirty="0">
                <a:solidFill>
                  <a:schemeClr val="tx1"/>
                </a:solidFill>
              </a:rPr>
              <a:t>PubMed Central</a:t>
            </a:r>
            <a:r>
              <a:rPr lang="en-US" sz="1100" dirty="0">
                <a:solidFill>
                  <a:schemeClr val="tx1"/>
                </a:solidFill>
              </a:rPr>
              <a:t>: 80,711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766" y="4747394"/>
            <a:ext cx="25922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How many cell lines occur in the texts?:</a:t>
            </a:r>
          </a:p>
          <a:p>
            <a:pPr algn="ctr"/>
            <a:r>
              <a:rPr lang="en-US" sz="1100" dirty="0"/>
              <a:t>51,936 cell lines in 22,928 documents </a:t>
            </a:r>
          </a:p>
          <a:p>
            <a:pPr algn="ctr"/>
            <a:r>
              <a:rPr lang="en-US" sz="1100" dirty="0"/>
              <a:t>(in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medline.cell_docs</a:t>
            </a:r>
            <a:r>
              <a:rPr lang="en-US" sz="1100" dirty="0"/>
              <a:t>)</a:t>
            </a:r>
          </a:p>
        </p:txBody>
      </p:sp>
      <p:sp>
        <p:nvSpPr>
          <p:cNvPr id="21" name="Arrow: Down 20"/>
          <p:cNvSpPr/>
          <p:nvPr/>
        </p:nvSpPr>
        <p:spPr>
          <a:xfrm>
            <a:off x="1984662" y="3517615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23" name="Arrow: Down 22"/>
          <p:cNvSpPr/>
          <p:nvPr/>
        </p:nvSpPr>
        <p:spPr>
          <a:xfrm>
            <a:off x="1970625" y="4363137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  <p:sp>
        <p:nvSpPr>
          <p:cNvPr id="38" name="Arrow: Down 20"/>
          <p:cNvSpPr/>
          <p:nvPr/>
        </p:nvSpPr>
        <p:spPr>
          <a:xfrm>
            <a:off x="1930602" y="1063120"/>
            <a:ext cx="198462" cy="222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"/>
          </a:p>
        </p:txBody>
      </p:sp>
    </p:spTree>
    <p:extLst>
      <p:ext uri="{BB962C8B-B14F-4D97-AF65-F5344CB8AC3E}">
        <p14:creationId xmlns:p14="http://schemas.microsoft.com/office/powerpoint/2010/main" val="342122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</TotalTime>
  <Words>133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</dc:creator>
  <cp:lastModifiedBy>Iva</cp:lastModifiedBy>
  <cp:revision>39</cp:revision>
  <dcterms:created xsi:type="dcterms:W3CDTF">2016-07-26T05:05:32Z</dcterms:created>
  <dcterms:modified xsi:type="dcterms:W3CDTF">2016-08-15T02:36:01Z</dcterms:modified>
</cp:coreProperties>
</file>