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orem Ipsum Dolor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Lorem Ipsum Dolor</a:t>
            </a:r>
          </a:p>
        </p:txBody>
      </p:sp>
      <p:pic>
        <p:nvPicPr>
          <p:cNvPr id="134" name="BookingProp.png" descr="BookingPr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3093744"/>
            <a:ext cx="12700000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Line"/>
          <p:cNvSpPr/>
          <p:nvPr/>
        </p:nvSpPr>
        <p:spPr>
          <a:xfrm flipV="1">
            <a:off x="7175500" y="3209792"/>
            <a:ext cx="1" cy="5708783"/>
          </a:xfrm>
          <a:prstGeom prst="line">
            <a:avLst/>
          </a:prstGeom>
          <a:ln w="12700">
            <a:solidFill>
              <a:srgbClr val="D93E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6" name="Line"/>
          <p:cNvSpPr/>
          <p:nvPr/>
        </p:nvSpPr>
        <p:spPr>
          <a:xfrm flipV="1">
            <a:off x="5295900" y="3209792"/>
            <a:ext cx="1" cy="5708783"/>
          </a:xfrm>
          <a:prstGeom prst="line">
            <a:avLst/>
          </a:prstGeom>
          <a:ln w="12700">
            <a:solidFill>
              <a:srgbClr val="D93E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7" name="Line"/>
          <p:cNvSpPr/>
          <p:nvPr/>
        </p:nvSpPr>
        <p:spPr>
          <a:xfrm flipV="1">
            <a:off x="3873500" y="3209792"/>
            <a:ext cx="1" cy="5708783"/>
          </a:xfrm>
          <a:prstGeom prst="line">
            <a:avLst/>
          </a:prstGeom>
          <a:ln w="12700">
            <a:solidFill>
              <a:srgbClr val="D93E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" name="Rectangle"/>
          <p:cNvSpPr/>
          <p:nvPr/>
        </p:nvSpPr>
        <p:spPr>
          <a:xfrm>
            <a:off x="1161454" y="3225502"/>
            <a:ext cx="2716462" cy="2647455"/>
          </a:xfrm>
          <a:prstGeom prst="rect">
            <a:avLst/>
          </a:prstGeom>
          <a:solidFill>
            <a:schemeClr val="accent5">
              <a:alpha val="411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9" name="A Problem of Proportions"/>
          <p:cNvSpPr/>
          <p:nvPr/>
        </p:nvSpPr>
        <p:spPr>
          <a:xfrm>
            <a:off x="335185" y="914400"/>
            <a:ext cx="1233443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Problem of Proportions</a:t>
            </a:r>
          </a:p>
        </p:txBody>
      </p:sp>
      <p:sp>
        <p:nvSpPr>
          <p:cNvPr id="140" name="Line"/>
          <p:cNvSpPr/>
          <p:nvPr/>
        </p:nvSpPr>
        <p:spPr>
          <a:xfrm>
            <a:off x="7218817" y="6167144"/>
            <a:ext cx="5386371" cy="1"/>
          </a:xfrm>
          <a:prstGeom prst="line">
            <a:avLst/>
          </a:prstGeom>
          <a:ln w="12700">
            <a:solidFill>
              <a:srgbClr val="D93E2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1" name="Line"/>
          <p:cNvSpPr/>
          <p:nvPr/>
        </p:nvSpPr>
        <p:spPr>
          <a:xfrm>
            <a:off x="5295900" y="5419126"/>
            <a:ext cx="7299177" cy="1"/>
          </a:xfrm>
          <a:prstGeom prst="line">
            <a:avLst/>
          </a:prstGeom>
          <a:ln w="12700">
            <a:solidFill>
              <a:srgbClr val="D93E2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3873500" y="4845050"/>
            <a:ext cx="8732000" cy="0"/>
          </a:xfrm>
          <a:prstGeom prst="line">
            <a:avLst/>
          </a:prstGeom>
          <a:ln w="12700">
            <a:solidFill>
              <a:srgbClr val="D93E2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3" name="4%"/>
          <p:cNvSpPr/>
          <p:nvPr/>
        </p:nvSpPr>
        <p:spPr>
          <a:xfrm>
            <a:off x="10649322" y="4420840"/>
            <a:ext cx="5226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4%</a:t>
            </a:r>
          </a:p>
        </p:txBody>
      </p:sp>
      <p:sp>
        <p:nvSpPr>
          <p:cNvPr id="144" name="1.8%"/>
          <p:cNvSpPr/>
          <p:nvPr/>
        </p:nvSpPr>
        <p:spPr>
          <a:xfrm>
            <a:off x="9536360" y="4949226"/>
            <a:ext cx="7512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1.8%</a:t>
            </a:r>
          </a:p>
        </p:txBody>
      </p:sp>
      <p:sp>
        <p:nvSpPr>
          <p:cNvPr id="145" name="0.6%"/>
          <p:cNvSpPr/>
          <p:nvPr/>
        </p:nvSpPr>
        <p:spPr>
          <a:xfrm>
            <a:off x="8387357" y="5697244"/>
            <a:ext cx="7512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0.6%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1" animBg="1" advAuto="0"/>
      <p:bldP spid="136" grpId="2" animBg="1" advAuto="0"/>
      <p:bldP spid="137" grpId="3" animBg="1" advAuto="0"/>
      <p:bldP spid="138" grpId="4" animBg="1" advAuto="0"/>
      <p:bldP spid="140" grpId="5" animBg="1" advAuto="0"/>
      <p:bldP spid="141" grpId="7" animBg="1" advAuto="0"/>
      <p:bldP spid="142" grpId="9" animBg="1" advAuto="0"/>
      <p:bldP spid="143" grpId="10" animBg="1" advAuto="0"/>
      <p:bldP spid="144" grpId="8" animBg="1" advAuto="0"/>
      <p:bldP spid="145" grpId="6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he Non-Committals"/>
          <p:cNvSpPr/>
          <p:nvPr/>
        </p:nvSpPr>
        <p:spPr>
          <a:xfrm>
            <a:off x="3942407" y="1130300"/>
            <a:ext cx="560258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The Non-Committals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2242820"/>
            <a:ext cx="12204700" cy="6527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clusion"/>
          <p:cNvSpPr>
            <a:spLocks noGrp="1"/>
          </p:cNvSpPr>
          <p:nvPr>
            <p:ph type="title"/>
          </p:nvPr>
        </p:nvSpPr>
        <p:spPr>
          <a:xfrm>
            <a:off x="508000" y="840740"/>
            <a:ext cx="11988800" cy="1219200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51" name="Using a sort of profile customization, we can lower the effort on the customer’s end to find locations of interest. With a customer profile, Expedia can bring offers, coupons, etc., immediately to a user the moment they search for a destination.…"/>
          <p:cNvSpPr>
            <a:spLocks noGrp="1"/>
          </p:cNvSpPr>
          <p:nvPr>
            <p:ph type="body" idx="1"/>
          </p:nvPr>
        </p:nvSpPr>
        <p:spPr>
          <a:xfrm>
            <a:off x="508000" y="182880"/>
            <a:ext cx="9611360" cy="749808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Increase Booking Proportion</a:t>
            </a:r>
          </a:p>
          <a:p>
            <a:r>
              <a:rPr lang="en-US" dirty="0" smtClean="0"/>
              <a:t>P</a:t>
            </a:r>
            <a:r>
              <a:rPr dirty="0" smtClean="0"/>
              <a:t>rofile customization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argeted coupons for in-area activities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27</Words>
  <Application>Microsoft Macintosh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Bodoni SvtyTwo ITC TT-Book</vt:lpstr>
      <vt:lpstr>Helvetica</vt:lpstr>
      <vt:lpstr>Helvetica Neue</vt:lpstr>
      <vt:lpstr>Palatino</vt:lpstr>
      <vt:lpstr>Zapf Dingbats</vt:lpstr>
      <vt:lpstr>New_Template4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2017-05-07T18:56:44Z</dcterms:modified>
</cp:coreProperties>
</file>