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58" r:id="rId6"/>
    <p:sldId id="259" r:id="rId7"/>
    <p:sldId id="262" r:id="rId8"/>
    <p:sldId id="265" r:id="rId9"/>
    <p:sldId id="263" r:id="rId10"/>
    <p:sldId id="266" r:id="rId11"/>
    <p:sldId id="264" r:id="rId1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9A638A-841C-4D94-9207-675E3CDC9113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830CABA6-E254-474B-9B19-F2A4CF45537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a-DK" dirty="0"/>
            <a:t>Demo</a:t>
          </a:r>
          <a:endParaRPr lang="en-US" dirty="0"/>
        </a:p>
      </dgm:t>
    </dgm:pt>
    <dgm:pt modelId="{FE05CD74-E6D0-4083-991C-A80C1CBEBDA5}" type="parTrans" cxnId="{803DFCE7-8DD7-4487-A6E9-166B80D4A07C}">
      <dgm:prSet/>
      <dgm:spPr/>
      <dgm:t>
        <a:bodyPr/>
        <a:lstStyle/>
        <a:p>
          <a:endParaRPr lang="en-US"/>
        </a:p>
      </dgm:t>
    </dgm:pt>
    <dgm:pt modelId="{A5FA9E30-AC16-4323-87B7-86ED71C897F9}" type="sibTrans" cxnId="{803DFCE7-8DD7-4487-A6E9-166B80D4A07C}">
      <dgm:prSet/>
      <dgm:spPr/>
      <dgm:t>
        <a:bodyPr/>
        <a:lstStyle/>
        <a:p>
          <a:endParaRPr lang="en-US"/>
        </a:p>
      </dgm:t>
    </dgm:pt>
    <dgm:pt modelId="{CFD4E543-18D3-42C3-B6E5-068319F25029}">
      <dgm:prSet/>
      <dgm:spPr/>
      <dgm:t>
        <a:bodyPr/>
        <a:lstStyle/>
        <a:p>
          <a:pPr>
            <a:lnSpc>
              <a:spcPct val="100000"/>
            </a:lnSpc>
          </a:pPr>
          <a:r>
            <a:rPr lang="da-DK" dirty="0"/>
            <a:t>Programmets opbygning</a:t>
          </a:r>
          <a:endParaRPr lang="en-US" dirty="0"/>
        </a:p>
      </dgm:t>
    </dgm:pt>
    <dgm:pt modelId="{392F6C23-B473-46EC-BECE-4484CC9D1492}" type="parTrans" cxnId="{7FF579E6-CB1B-4B0D-A71B-8E34E217A448}">
      <dgm:prSet/>
      <dgm:spPr/>
      <dgm:t>
        <a:bodyPr/>
        <a:lstStyle/>
        <a:p>
          <a:endParaRPr lang="en-US"/>
        </a:p>
      </dgm:t>
    </dgm:pt>
    <dgm:pt modelId="{6115B87F-92BF-4A35-9B19-3C09E7F536E5}" type="sibTrans" cxnId="{7FF579E6-CB1B-4B0D-A71B-8E34E217A448}">
      <dgm:prSet/>
      <dgm:spPr/>
      <dgm:t>
        <a:bodyPr/>
        <a:lstStyle/>
        <a:p>
          <a:endParaRPr lang="en-US"/>
        </a:p>
      </dgm:t>
    </dgm:pt>
    <dgm:pt modelId="{67388CEC-AB1C-4FE1-AE20-28FA3665A58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a-DK"/>
            <a:t>Problemstillinger:</a:t>
          </a:r>
          <a:endParaRPr lang="en-US"/>
        </a:p>
      </dgm:t>
    </dgm:pt>
    <dgm:pt modelId="{D95E617C-6E02-49F7-9BDC-FC5774C06FD4}" type="parTrans" cxnId="{FB8DA683-4CBC-4490-8B30-7BA894ED51FC}">
      <dgm:prSet/>
      <dgm:spPr/>
      <dgm:t>
        <a:bodyPr/>
        <a:lstStyle/>
        <a:p>
          <a:endParaRPr lang="en-US"/>
        </a:p>
      </dgm:t>
    </dgm:pt>
    <dgm:pt modelId="{BCD4C82D-EA87-4757-9207-EE927FA75999}" type="sibTrans" cxnId="{FB8DA683-4CBC-4490-8B30-7BA894ED51FC}">
      <dgm:prSet/>
      <dgm:spPr/>
      <dgm:t>
        <a:bodyPr/>
        <a:lstStyle/>
        <a:p>
          <a:endParaRPr lang="en-US"/>
        </a:p>
      </dgm:t>
    </dgm:pt>
    <dgm:pt modelId="{003988E3-AD35-403C-8DC0-4DFF19CAED9C}">
      <dgm:prSet/>
      <dgm:spPr/>
      <dgm:t>
        <a:bodyPr/>
        <a:lstStyle/>
        <a:p>
          <a:pPr>
            <a:lnSpc>
              <a:spcPct val="100000"/>
            </a:lnSpc>
          </a:pPr>
          <a:r>
            <a:rPr lang="da-DK"/>
            <a:t>Kan det betale sig at implementere Event Sourcing?</a:t>
          </a:r>
          <a:endParaRPr lang="en-US"/>
        </a:p>
      </dgm:t>
    </dgm:pt>
    <dgm:pt modelId="{A883E739-7FEF-44CD-A867-DF53D4C284C4}" type="parTrans" cxnId="{18ED5511-E300-499B-AE39-2CB1098101DD}">
      <dgm:prSet/>
      <dgm:spPr/>
      <dgm:t>
        <a:bodyPr/>
        <a:lstStyle/>
        <a:p>
          <a:endParaRPr lang="en-US"/>
        </a:p>
      </dgm:t>
    </dgm:pt>
    <dgm:pt modelId="{92F58F93-4BDF-4081-833B-97C158925C79}" type="sibTrans" cxnId="{18ED5511-E300-499B-AE39-2CB1098101DD}">
      <dgm:prSet/>
      <dgm:spPr/>
      <dgm:t>
        <a:bodyPr/>
        <a:lstStyle/>
        <a:p>
          <a:endParaRPr lang="en-US"/>
        </a:p>
      </dgm:t>
    </dgm:pt>
    <dgm:pt modelId="{1E66D272-6793-4BDF-AA34-CD080197A6FD}">
      <dgm:prSet/>
      <dgm:spPr/>
      <dgm:t>
        <a:bodyPr/>
        <a:lstStyle/>
        <a:p>
          <a:pPr>
            <a:lnSpc>
              <a:spcPct val="100000"/>
            </a:lnSpc>
          </a:pPr>
          <a:r>
            <a:rPr lang="da-DK"/>
            <a:t>Hvordan passer Event Sourcing ind i DDD-tankegangen?</a:t>
          </a:r>
          <a:endParaRPr lang="en-US"/>
        </a:p>
      </dgm:t>
    </dgm:pt>
    <dgm:pt modelId="{A64F3603-29DE-4AFC-886D-F5C8D450DEF9}" type="parTrans" cxnId="{6C7B3400-2FB3-46DF-A8CC-4456ABAAC398}">
      <dgm:prSet/>
      <dgm:spPr/>
      <dgm:t>
        <a:bodyPr/>
        <a:lstStyle/>
        <a:p>
          <a:endParaRPr lang="en-US"/>
        </a:p>
      </dgm:t>
    </dgm:pt>
    <dgm:pt modelId="{C312B204-9C0B-463F-AB79-A14E67340C23}" type="sibTrans" cxnId="{6C7B3400-2FB3-46DF-A8CC-4456ABAAC398}">
      <dgm:prSet/>
      <dgm:spPr/>
      <dgm:t>
        <a:bodyPr/>
        <a:lstStyle/>
        <a:p>
          <a:endParaRPr lang="en-US"/>
        </a:p>
      </dgm:t>
    </dgm:pt>
    <dgm:pt modelId="{198129E3-C649-41FB-8827-4C0BD476957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Use cases</a:t>
          </a:r>
        </a:p>
      </dgm:t>
    </dgm:pt>
    <dgm:pt modelId="{0806DC94-0EF6-4A45-97BF-71541639F448}" type="parTrans" cxnId="{D20999EB-0037-4656-ABF7-9EF4DADAB964}">
      <dgm:prSet/>
      <dgm:spPr/>
      <dgm:t>
        <a:bodyPr/>
        <a:lstStyle/>
        <a:p>
          <a:endParaRPr lang="da-DK"/>
        </a:p>
      </dgm:t>
    </dgm:pt>
    <dgm:pt modelId="{7D8D6683-DABF-4569-B1D9-6A2717C0BB34}" type="sibTrans" cxnId="{D20999EB-0037-4656-ABF7-9EF4DADAB964}">
      <dgm:prSet/>
      <dgm:spPr/>
      <dgm:t>
        <a:bodyPr/>
        <a:lstStyle/>
        <a:p>
          <a:endParaRPr lang="da-DK"/>
        </a:p>
      </dgm:t>
    </dgm:pt>
    <dgm:pt modelId="{0A60ED2C-DF75-4536-B083-3648AC988E4D}" type="pres">
      <dgm:prSet presAssocID="{4C9A638A-841C-4D94-9207-675E3CDC9113}" presName="root" presStyleCnt="0">
        <dgm:presLayoutVars>
          <dgm:dir/>
          <dgm:resizeHandles val="exact"/>
        </dgm:presLayoutVars>
      </dgm:prSet>
      <dgm:spPr/>
    </dgm:pt>
    <dgm:pt modelId="{278AB726-3BA5-4B57-A05A-7C6981A477B4}" type="pres">
      <dgm:prSet presAssocID="{830CABA6-E254-474B-9B19-F2A4CF455379}" presName="compNode" presStyleCnt="0"/>
      <dgm:spPr/>
    </dgm:pt>
    <dgm:pt modelId="{EB45E1B7-CC7C-49BE-B991-B384EA38BB24}" type="pres">
      <dgm:prSet presAssocID="{830CABA6-E254-474B-9B19-F2A4CF45537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69ABDE64-EE1E-4D4C-B57D-7FCF5E8A728D}" type="pres">
      <dgm:prSet presAssocID="{830CABA6-E254-474B-9B19-F2A4CF455379}" presName="iconSpace" presStyleCnt="0"/>
      <dgm:spPr/>
    </dgm:pt>
    <dgm:pt modelId="{825CE111-6EA5-44D1-82F2-3F23730C1898}" type="pres">
      <dgm:prSet presAssocID="{830CABA6-E254-474B-9B19-F2A4CF455379}" presName="parTx" presStyleLbl="revTx" presStyleIdx="0" presStyleCnt="4">
        <dgm:presLayoutVars>
          <dgm:chMax val="0"/>
          <dgm:chPref val="0"/>
        </dgm:presLayoutVars>
      </dgm:prSet>
      <dgm:spPr/>
    </dgm:pt>
    <dgm:pt modelId="{1C33FD91-9DBD-48BC-9E74-F3BFBBB2F520}" type="pres">
      <dgm:prSet presAssocID="{830CABA6-E254-474B-9B19-F2A4CF455379}" presName="txSpace" presStyleCnt="0"/>
      <dgm:spPr/>
    </dgm:pt>
    <dgm:pt modelId="{1F264B63-2C26-42F9-AF1F-71AD768A5F0E}" type="pres">
      <dgm:prSet presAssocID="{830CABA6-E254-474B-9B19-F2A4CF455379}" presName="desTx" presStyleLbl="revTx" presStyleIdx="1" presStyleCnt="4">
        <dgm:presLayoutVars/>
      </dgm:prSet>
      <dgm:spPr/>
    </dgm:pt>
    <dgm:pt modelId="{074CB7DF-C64E-430B-809E-B89AE5EF3CE9}" type="pres">
      <dgm:prSet presAssocID="{A5FA9E30-AC16-4323-87B7-86ED71C897F9}" presName="sibTrans" presStyleCnt="0"/>
      <dgm:spPr/>
    </dgm:pt>
    <dgm:pt modelId="{B3E34967-BC6E-4500-AE92-2398267A94B6}" type="pres">
      <dgm:prSet presAssocID="{67388CEC-AB1C-4FE1-AE20-28FA3665A581}" presName="compNode" presStyleCnt="0"/>
      <dgm:spPr/>
    </dgm:pt>
    <dgm:pt modelId="{782553CC-55E0-4A51-95C0-17C8463AB45F}" type="pres">
      <dgm:prSet presAssocID="{67388CEC-AB1C-4FE1-AE20-28FA3665A58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EDE4EC94-C7B5-43FA-A989-A62A78BA8231}" type="pres">
      <dgm:prSet presAssocID="{67388CEC-AB1C-4FE1-AE20-28FA3665A581}" presName="iconSpace" presStyleCnt="0"/>
      <dgm:spPr/>
    </dgm:pt>
    <dgm:pt modelId="{B783D52A-B6E9-4103-8E06-C4191AB462AC}" type="pres">
      <dgm:prSet presAssocID="{67388CEC-AB1C-4FE1-AE20-28FA3665A581}" presName="parTx" presStyleLbl="revTx" presStyleIdx="2" presStyleCnt="4">
        <dgm:presLayoutVars>
          <dgm:chMax val="0"/>
          <dgm:chPref val="0"/>
        </dgm:presLayoutVars>
      </dgm:prSet>
      <dgm:spPr/>
    </dgm:pt>
    <dgm:pt modelId="{5898D8AC-6146-4822-A66D-143EEC200121}" type="pres">
      <dgm:prSet presAssocID="{67388CEC-AB1C-4FE1-AE20-28FA3665A581}" presName="txSpace" presStyleCnt="0"/>
      <dgm:spPr/>
    </dgm:pt>
    <dgm:pt modelId="{4C100247-D764-417A-A9DC-EE290DE7DDF3}" type="pres">
      <dgm:prSet presAssocID="{67388CEC-AB1C-4FE1-AE20-28FA3665A581}" presName="desTx" presStyleLbl="revTx" presStyleIdx="3" presStyleCnt="4">
        <dgm:presLayoutVars/>
      </dgm:prSet>
      <dgm:spPr/>
    </dgm:pt>
  </dgm:ptLst>
  <dgm:cxnLst>
    <dgm:cxn modelId="{6C7B3400-2FB3-46DF-A8CC-4456ABAAC398}" srcId="{67388CEC-AB1C-4FE1-AE20-28FA3665A581}" destId="{1E66D272-6793-4BDF-AA34-CD080197A6FD}" srcOrd="1" destOrd="0" parTransId="{A64F3603-29DE-4AFC-886D-F5C8D450DEF9}" sibTransId="{C312B204-9C0B-463F-AB79-A14E67340C23}"/>
    <dgm:cxn modelId="{18ED5511-E300-499B-AE39-2CB1098101DD}" srcId="{67388CEC-AB1C-4FE1-AE20-28FA3665A581}" destId="{003988E3-AD35-403C-8DC0-4DFF19CAED9C}" srcOrd="0" destOrd="0" parTransId="{A883E739-7FEF-44CD-A867-DF53D4C284C4}" sibTransId="{92F58F93-4BDF-4081-833B-97C158925C79}"/>
    <dgm:cxn modelId="{7E2EB13A-7F9A-43A4-B6EB-94F30BBEB072}" type="presOf" srcId="{4C9A638A-841C-4D94-9207-675E3CDC9113}" destId="{0A60ED2C-DF75-4536-B083-3648AC988E4D}" srcOrd="0" destOrd="0" presId="urn:microsoft.com/office/officeart/2018/5/layout/CenteredIconLabelDescriptionList"/>
    <dgm:cxn modelId="{1D15A640-36D7-44BC-A1DC-812F395E530D}" type="presOf" srcId="{CFD4E543-18D3-42C3-B6E5-068319F25029}" destId="{1F264B63-2C26-42F9-AF1F-71AD768A5F0E}" srcOrd="0" destOrd="1" presId="urn:microsoft.com/office/officeart/2018/5/layout/CenteredIconLabelDescriptionList"/>
    <dgm:cxn modelId="{C0ADC069-3B0B-4B61-BED6-7B2874E95B89}" type="presOf" srcId="{67388CEC-AB1C-4FE1-AE20-28FA3665A581}" destId="{B783D52A-B6E9-4103-8E06-C4191AB462AC}" srcOrd="0" destOrd="0" presId="urn:microsoft.com/office/officeart/2018/5/layout/CenteredIconLabelDescriptionList"/>
    <dgm:cxn modelId="{FB8DA683-4CBC-4490-8B30-7BA894ED51FC}" srcId="{4C9A638A-841C-4D94-9207-675E3CDC9113}" destId="{67388CEC-AB1C-4FE1-AE20-28FA3665A581}" srcOrd="1" destOrd="0" parTransId="{D95E617C-6E02-49F7-9BDC-FC5774C06FD4}" sibTransId="{BCD4C82D-EA87-4757-9207-EE927FA75999}"/>
    <dgm:cxn modelId="{42EC40C9-0E6E-4A70-AF76-3218F12FB33A}" type="presOf" srcId="{003988E3-AD35-403C-8DC0-4DFF19CAED9C}" destId="{4C100247-D764-417A-A9DC-EE290DE7DDF3}" srcOrd="0" destOrd="0" presId="urn:microsoft.com/office/officeart/2018/5/layout/CenteredIconLabelDescriptionList"/>
    <dgm:cxn modelId="{26FBD2DE-CD47-4176-A80F-6DDCCB4D2F5C}" type="presOf" srcId="{1E66D272-6793-4BDF-AA34-CD080197A6FD}" destId="{4C100247-D764-417A-A9DC-EE290DE7DDF3}" srcOrd="0" destOrd="1" presId="urn:microsoft.com/office/officeart/2018/5/layout/CenteredIconLabelDescriptionList"/>
    <dgm:cxn modelId="{BFD0CBDF-CB15-4576-8F8B-7C2FE3FE0D1F}" type="presOf" srcId="{830CABA6-E254-474B-9B19-F2A4CF455379}" destId="{825CE111-6EA5-44D1-82F2-3F23730C1898}" srcOrd="0" destOrd="0" presId="urn:microsoft.com/office/officeart/2018/5/layout/CenteredIconLabelDescriptionList"/>
    <dgm:cxn modelId="{7FF579E6-CB1B-4B0D-A71B-8E34E217A448}" srcId="{830CABA6-E254-474B-9B19-F2A4CF455379}" destId="{CFD4E543-18D3-42C3-B6E5-068319F25029}" srcOrd="1" destOrd="0" parTransId="{392F6C23-B473-46EC-BECE-4484CC9D1492}" sibTransId="{6115B87F-92BF-4A35-9B19-3C09E7F536E5}"/>
    <dgm:cxn modelId="{803DFCE7-8DD7-4487-A6E9-166B80D4A07C}" srcId="{4C9A638A-841C-4D94-9207-675E3CDC9113}" destId="{830CABA6-E254-474B-9B19-F2A4CF455379}" srcOrd="0" destOrd="0" parTransId="{FE05CD74-E6D0-4083-991C-A80C1CBEBDA5}" sibTransId="{A5FA9E30-AC16-4323-87B7-86ED71C897F9}"/>
    <dgm:cxn modelId="{CFA25EEB-0C20-4898-9657-34F6B53F6CB2}" type="presOf" srcId="{198129E3-C649-41FB-8827-4C0BD4769574}" destId="{1F264B63-2C26-42F9-AF1F-71AD768A5F0E}" srcOrd="0" destOrd="0" presId="urn:microsoft.com/office/officeart/2018/5/layout/CenteredIconLabelDescriptionList"/>
    <dgm:cxn modelId="{D20999EB-0037-4656-ABF7-9EF4DADAB964}" srcId="{830CABA6-E254-474B-9B19-F2A4CF455379}" destId="{198129E3-C649-41FB-8827-4C0BD4769574}" srcOrd="0" destOrd="0" parTransId="{0806DC94-0EF6-4A45-97BF-71541639F448}" sibTransId="{7D8D6683-DABF-4569-B1D9-6A2717C0BB34}"/>
    <dgm:cxn modelId="{6FA1153F-E626-4953-AB7D-644C8DF2EA9E}" type="presParOf" srcId="{0A60ED2C-DF75-4536-B083-3648AC988E4D}" destId="{278AB726-3BA5-4B57-A05A-7C6981A477B4}" srcOrd="0" destOrd="0" presId="urn:microsoft.com/office/officeart/2018/5/layout/CenteredIconLabelDescriptionList"/>
    <dgm:cxn modelId="{2E456738-C05B-46FC-82EE-D8FF388810FD}" type="presParOf" srcId="{278AB726-3BA5-4B57-A05A-7C6981A477B4}" destId="{EB45E1B7-CC7C-49BE-B991-B384EA38BB24}" srcOrd="0" destOrd="0" presId="urn:microsoft.com/office/officeart/2018/5/layout/CenteredIconLabelDescriptionList"/>
    <dgm:cxn modelId="{08C0ADC0-B5AE-4AAA-B3D9-B71BBF0FD870}" type="presParOf" srcId="{278AB726-3BA5-4B57-A05A-7C6981A477B4}" destId="{69ABDE64-EE1E-4D4C-B57D-7FCF5E8A728D}" srcOrd="1" destOrd="0" presId="urn:microsoft.com/office/officeart/2018/5/layout/CenteredIconLabelDescriptionList"/>
    <dgm:cxn modelId="{42534E9E-21DC-4ACC-909F-BDBEE147B25D}" type="presParOf" srcId="{278AB726-3BA5-4B57-A05A-7C6981A477B4}" destId="{825CE111-6EA5-44D1-82F2-3F23730C1898}" srcOrd="2" destOrd="0" presId="urn:microsoft.com/office/officeart/2018/5/layout/CenteredIconLabelDescriptionList"/>
    <dgm:cxn modelId="{27F26F46-D05A-42C9-B668-51DCAD896FD8}" type="presParOf" srcId="{278AB726-3BA5-4B57-A05A-7C6981A477B4}" destId="{1C33FD91-9DBD-48BC-9E74-F3BFBBB2F520}" srcOrd="3" destOrd="0" presId="urn:microsoft.com/office/officeart/2018/5/layout/CenteredIconLabelDescriptionList"/>
    <dgm:cxn modelId="{37BB1E1D-4DDA-4E8A-AD94-389D24DD01D5}" type="presParOf" srcId="{278AB726-3BA5-4B57-A05A-7C6981A477B4}" destId="{1F264B63-2C26-42F9-AF1F-71AD768A5F0E}" srcOrd="4" destOrd="0" presId="urn:microsoft.com/office/officeart/2018/5/layout/CenteredIconLabelDescriptionList"/>
    <dgm:cxn modelId="{215F4782-0782-46EF-B486-9A7DDB4B4BF8}" type="presParOf" srcId="{0A60ED2C-DF75-4536-B083-3648AC988E4D}" destId="{074CB7DF-C64E-430B-809E-B89AE5EF3CE9}" srcOrd="1" destOrd="0" presId="urn:microsoft.com/office/officeart/2018/5/layout/CenteredIconLabelDescriptionList"/>
    <dgm:cxn modelId="{C5E42220-A778-48F0-8771-C1968E1582ED}" type="presParOf" srcId="{0A60ED2C-DF75-4536-B083-3648AC988E4D}" destId="{B3E34967-BC6E-4500-AE92-2398267A94B6}" srcOrd="2" destOrd="0" presId="urn:microsoft.com/office/officeart/2018/5/layout/CenteredIconLabelDescriptionList"/>
    <dgm:cxn modelId="{E1A4578A-98A4-4731-807A-FB4C0FC79762}" type="presParOf" srcId="{B3E34967-BC6E-4500-AE92-2398267A94B6}" destId="{782553CC-55E0-4A51-95C0-17C8463AB45F}" srcOrd="0" destOrd="0" presId="urn:microsoft.com/office/officeart/2018/5/layout/CenteredIconLabelDescriptionList"/>
    <dgm:cxn modelId="{FBD7CC85-86B3-41E0-9871-3A8642962192}" type="presParOf" srcId="{B3E34967-BC6E-4500-AE92-2398267A94B6}" destId="{EDE4EC94-C7B5-43FA-A989-A62A78BA8231}" srcOrd="1" destOrd="0" presId="urn:microsoft.com/office/officeart/2018/5/layout/CenteredIconLabelDescriptionList"/>
    <dgm:cxn modelId="{5BC1A101-0A9F-4985-982D-E57037DBFD43}" type="presParOf" srcId="{B3E34967-BC6E-4500-AE92-2398267A94B6}" destId="{B783D52A-B6E9-4103-8E06-C4191AB462AC}" srcOrd="2" destOrd="0" presId="urn:microsoft.com/office/officeart/2018/5/layout/CenteredIconLabelDescriptionList"/>
    <dgm:cxn modelId="{D797CB07-285B-4265-8C9E-B030E0AA0101}" type="presParOf" srcId="{B3E34967-BC6E-4500-AE92-2398267A94B6}" destId="{5898D8AC-6146-4822-A66D-143EEC200121}" srcOrd="3" destOrd="0" presId="urn:microsoft.com/office/officeart/2018/5/layout/CenteredIconLabelDescriptionList"/>
    <dgm:cxn modelId="{96383320-CD41-4EB1-BC6F-381C77780191}" type="presParOf" srcId="{B3E34967-BC6E-4500-AE92-2398267A94B6}" destId="{4C100247-D764-417A-A9DC-EE290DE7DDF3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2A73E8-B837-48C6-AE0C-2F178AB26FD3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FAB77F8-0487-4857-B604-5C214512595B}">
      <dgm:prSet/>
      <dgm:spPr/>
      <dgm:t>
        <a:bodyPr/>
        <a:lstStyle/>
        <a:p>
          <a:r>
            <a:rPr lang="da-DK"/>
            <a:t>Kalender:</a:t>
          </a:r>
          <a:endParaRPr lang="en-US"/>
        </a:p>
      </dgm:t>
    </dgm:pt>
    <dgm:pt modelId="{2E9F2FE3-32B3-4F2A-9C3A-2954AE4685C3}" type="parTrans" cxnId="{E35F4FCF-7B4D-440C-88DA-0C4DCF296840}">
      <dgm:prSet/>
      <dgm:spPr/>
      <dgm:t>
        <a:bodyPr/>
        <a:lstStyle/>
        <a:p>
          <a:endParaRPr lang="en-US"/>
        </a:p>
      </dgm:t>
    </dgm:pt>
    <dgm:pt modelId="{DA242446-C142-458E-BB14-825A9C7BCF60}" type="sibTrans" cxnId="{E35F4FCF-7B4D-440C-88DA-0C4DCF296840}">
      <dgm:prSet/>
      <dgm:spPr/>
      <dgm:t>
        <a:bodyPr/>
        <a:lstStyle/>
        <a:p>
          <a:endParaRPr lang="en-US"/>
        </a:p>
      </dgm:t>
    </dgm:pt>
    <dgm:pt modelId="{490D17B8-5009-4631-A41C-62AC6ABA7748}">
      <dgm:prSet/>
      <dgm:spPr/>
      <dgm:t>
        <a:bodyPr/>
        <a:lstStyle/>
        <a:p>
          <a:r>
            <a:rPr lang="da-DK" dirty="0"/>
            <a:t>Opret kalender</a:t>
          </a:r>
          <a:endParaRPr lang="en-US" dirty="0"/>
        </a:p>
      </dgm:t>
    </dgm:pt>
    <dgm:pt modelId="{41403AFD-423D-4090-BEB2-0B2E2BF2C39C}" type="parTrans" cxnId="{044622B9-9E69-49C1-A33C-BB372825CBF3}">
      <dgm:prSet/>
      <dgm:spPr/>
      <dgm:t>
        <a:bodyPr/>
        <a:lstStyle/>
        <a:p>
          <a:endParaRPr lang="en-US"/>
        </a:p>
      </dgm:t>
    </dgm:pt>
    <dgm:pt modelId="{765AE770-4FD2-4854-B65D-7F8113E1C10E}" type="sibTrans" cxnId="{044622B9-9E69-49C1-A33C-BB372825CBF3}">
      <dgm:prSet/>
      <dgm:spPr/>
      <dgm:t>
        <a:bodyPr/>
        <a:lstStyle/>
        <a:p>
          <a:endParaRPr lang="en-US"/>
        </a:p>
      </dgm:t>
    </dgm:pt>
    <dgm:pt modelId="{423EEF7B-3C44-4EAD-8FD1-3EAC80916299}">
      <dgm:prSet/>
      <dgm:spPr/>
      <dgm:t>
        <a:bodyPr/>
        <a:lstStyle/>
        <a:p>
          <a:r>
            <a:rPr lang="da-DK"/>
            <a:t>Ret beskrivelse</a:t>
          </a:r>
          <a:endParaRPr lang="en-US"/>
        </a:p>
      </dgm:t>
    </dgm:pt>
    <dgm:pt modelId="{11A4C0EB-8D50-40EE-8567-279B1E743E35}" type="parTrans" cxnId="{F8D8C54F-EA42-4AC4-A2FC-F3B60F92B454}">
      <dgm:prSet/>
      <dgm:spPr/>
      <dgm:t>
        <a:bodyPr/>
        <a:lstStyle/>
        <a:p>
          <a:endParaRPr lang="en-US"/>
        </a:p>
      </dgm:t>
    </dgm:pt>
    <dgm:pt modelId="{BB751945-0005-469B-BEA8-E54FD3ED4069}" type="sibTrans" cxnId="{F8D8C54F-EA42-4AC4-A2FC-F3B60F92B454}">
      <dgm:prSet/>
      <dgm:spPr/>
      <dgm:t>
        <a:bodyPr/>
        <a:lstStyle/>
        <a:p>
          <a:endParaRPr lang="en-US"/>
        </a:p>
      </dgm:t>
    </dgm:pt>
    <dgm:pt modelId="{AB823422-F3C5-46DF-AF9C-AA390FC25B9E}">
      <dgm:prSet/>
      <dgm:spPr/>
      <dgm:t>
        <a:bodyPr/>
        <a:lstStyle/>
        <a:p>
          <a:r>
            <a:rPr lang="da-DK"/>
            <a:t>Ret maximum antal minutter</a:t>
          </a:r>
          <a:endParaRPr lang="en-US"/>
        </a:p>
      </dgm:t>
    </dgm:pt>
    <dgm:pt modelId="{09AA560E-CAD8-496A-98F3-F87E3159C956}" type="parTrans" cxnId="{BC325248-2D48-454B-BF04-B2D92E839CE2}">
      <dgm:prSet/>
      <dgm:spPr/>
      <dgm:t>
        <a:bodyPr/>
        <a:lstStyle/>
        <a:p>
          <a:endParaRPr lang="en-US"/>
        </a:p>
      </dgm:t>
    </dgm:pt>
    <dgm:pt modelId="{7D4BED27-AD95-4FDC-836C-A244636F771B}" type="sibTrans" cxnId="{BC325248-2D48-454B-BF04-B2D92E839CE2}">
      <dgm:prSet/>
      <dgm:spPr/>
      <dgm:t>
        <a:bodyPr/>
        <a:lstStyle/>
        <a:p>
          <a:endParaRPr lang="en-US"/>
        </a:p>
      </dgm:t>
    </dgm:pt>
    <dgm:pt modelId="{6281954D-55B3-414D-B215-2E01B8E4C947}">
      <dgm:prSet/>
      <dgm:spPr/>
      <dgm:t>
        <a:bodyPr/>
        <a:lstStyle/>
        <a:p>
          <a:r>
            <a:rPr lang="da-DK"/>
            <a:t>Booking</a:t>
          </a:r>
          <a:endParaRPr lang="en-US"/>
        </a:p>
      </dgm:t>
    </dgm:pt>
    <dgm:pt modelId="{14931A1F-C3AA-4632-80FE-62229005F083}" type="parTrans" cxnId="{6A8265A7-0305-4ED5-9ABF-D1A034BBBCAB}">
      <dgm:prSet/>
      <dgm:spPr/>
      <dgm:t>
        <a:bodyPr/>
        <a:lstStyle/>
        <a:p>
          <a:endParaRPr lang="en-US"/>
        </a:p>
      </dgm:t>
    </dgm:pt>
    <dgm:pt modelId="{85C414C3-2684-4D3C-823F-18256C6A6EEF}" type="sibTrans" cxnId="{6A8265A7-0305-4ED5-9ABF-D1A034BBBCAB}">
      <dgm:prSet/>
      <dgm:spPr/>
      <dgm:t>
        <a:bodyPr/>
        <a:lstStyle/>
        <a:p>
          <a:endParaRPr lang="en-US"/>
        </a:p>
      </dgm:t>
    </dgm:pt>
    <dgm:pt modelId="{FDD360B1-ACED-47D1-927A-715266F21A74}">
      <dgm:prSet/>
      <dgm:spPr/>
      <dgm:t>
        <a:bodyPr/>
        <a:lstStyle/>
        <a:p>
          <a:r>
            <a:rPr lang="da-DK" dirty="0"/>
            <a:t>Opret booking</a:t>
          </a:r>
          <a:endParaRPr lang="en-US" dirty="0"/>
        </a:p>
      </dgm:t>
    </dgm:pt>
    <dgm:pt modelId="{C172A6DB-2834-4AE6-83E5-E56817B85E75}" type="parTrans" cxnId="{54D0DEBF-A081-455D-864D-21207A223A67}">
      <dgm:prSet/>
      <dgm:spPr/>
      <dgm:t>
        <a:bodyPr/>
        <a:lstStyle/>
        <a:p>
          <a:endParaRPr lang="en-US"/>
        </a:p>
      </dgm:t>
    </dgm:pt>
    <dgm:pt modelId="{B557F6ED-C048-4530-8EFE-224B8A56CDD2}" type="sibTrans" cxnId="{54D0DEBF-A081-455D-864D-21207A223A67}">
      <dgm:prSet/>
      <dgm:spPr/>
      <dgm:t>
        <a:bodyPr/>
        <a:lstStyle/>
        <a:p>
          <a:endParaRPr lang="en-US"/>
        </a:p>
      </dgm:t>
    </dgm:pt>
    <dgm:pt modelId="{7A2FC289-F88B-4490-8F79-824EDCC8C4CC}">
      <dgm:prSet/>
      <dgm:spPr/>
      <dgm:t>
        <a:bodyPr/>
        <a:lstStyle/>
        <a:p>
          <a:r>
            <a:rPr lang="da-DK"/>
            <a:t>Fjern booking </a:t>
          </a:r>
          <a:endParaRPr lang="en-US"/>
        </a:p>
      </dgm:t>
    </dgm:pt>
    <dgm:pt modelId="{51D91698-B495-4BF4-A73C-73DFAB6F044F}" type="parTrans" cxnId="{8BB1DD08-72ED-4B7C-A243-74E185F37E04}">
      <dgm:prSet/>
      <dgm:spPr/>
      <dgm:t>
        <a:bodyPr/>
        <a:lstStyle/>
        <a:p>
          <a:endParaRPr lang="en-US"/>
        </a:p>
      </dgm:t>
    </dgm:pt>
    <dgm:pt modelId="{EEA14C12-10D9-4EC4-B22B-C403E0187F44}" type="sibTrans" cxnId="{8BB1DD08-72ED-4B7C-A243-74E185F37E04}">
      <dgm:prSet/>
      <dgm:spPr/>
      <dgm:t>
        <a:bodyPr/>
        <a:lstStyle/>
        <a:p>
          <a:endParaRPr lang="en-US"/>
        </a:p>
      </dgm:t>
    </dgm:pt>
    <dgm:pt modelId="{0412108A-ED4C-4CA5-9170-83F1E97413E5}" type="pres">
      <dgm:prSet presAssocID="{5E2A73E8-B837-48C6-AE0C-2F178AB26FD3}" presName="linear" presStyleCnt="0">
        <dgm:presLayoutVars>
          <dgm:dir/>
          <dgm:animLvl val="lvl"/>
          <dgm:resizeHandles val="exact"/>
        </dgm:presLayoutVars>
      </dgm:prSet>
      <dgm:spPr/>
    </dgm:pt>
    <dgm:pt modelId="{98D6123F-5A20-4AC0-ADA7-F30F7C7EBC43}" type="pres">
      <dgm:prSet presAssocID="{FFAB77F8-0487-4857-B604-5C214512595B}" presName="parentLin" presStyleCnt="0"/>
      <dgm:spPr/>
    </dgm:pt>
    <dgm:pt modelId="{6D3E5C3A-0F28-4568-8835-A05A38BC3929}" type="pres">
      <dgm:prSet presAssocID="{FFAB77F8-0487-4857-B604-5C214512595B}" presName="parentLeftMargin" presStyleLbl="node1" presStyleIdx="0" presStyleCnt="2"/>
      <dgm:spPr/>
    </dgm:pt>
    <dgm:pt modelId="{562DC675-2165-4D41-932F-FEF83A771B3B}" type="pres">
      <dgm:prSet presAssocID="{FFAB77F8-0487-4857-B604-5C214512595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5474EF7-418D-4617-9A0D-76F7EFC4DC80}" type="pres">
      <dgm:prSet presAssocID="{FFAB77F8-0487-4857-B604-5C214512595B}" presName="negativeSpace" presStyleCnt="0"/>
      <dgm:spPr/>
    </dgm:pt>
    <dgm:pt modelId="{C8A94CB2-A91D-4109-B62F-05422769B1A4}" type="pres">
      <dgm:prSet presAssocID="{FFAB77F8-0487-4857-B604-5C214512595B}" presName="childText" presStyleLbl="conFgAcc1" presStyleIdx="0" presStyleCnt="2">
        <dgm:presLayoutVars>
          <dgm:bulletEnabled val="1"/>
        </dgm:presLayoutVars>
      </dgm:prSet>
      <dgm:spPr/>
    </dgm:pt>
    <dgm:pt modelId="{7C41CA02-66C3-45F1-B213-05B8470836C5}" type="pres">
      <dgm:prSet presAssocID="{DA242446-C142-458E-BB14-825A9C7BCF60}" presName="spaceBetweenRectangles" presStyleCnt="0"/>
      <dgm:spPr/>
    </dgm:pt>
    <dgm:pt modelId="{42F6E5B8-6824-4308-913C-01CA258B16BE}" type="pres">
      <dgm:prSet presAssocID="{6281954D-55B3-414D-B215-2E01B8E4C947}" presName="parentLin" presStyleCnt="0"/>
      <dgm:spPr/>
    </dgm:pt>
    <dgm:pt modelId="{0FB11EF2-BE19-4EAB-93CD-7893946CBC5C}" type="pres">
      <dgm:prSet presAssocID="{6281954D-55B3-414D-B215-2E01B8E4C947}" presName="parentLeftMargin" presStyleLbl="node1" presStyleIdx="0" presStyleCnt="2"/>
      <dgm:spPr/>
    </dgm:pt>
    <dgm:pt modelId="{2245D740-A253-470B-A1F5-49985B024C5A}" type="pres">
      <dgm:prSet presAssocID="{6281954D-55B3-414D-B215-2E01B8E4C94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90C3EC3-4F77-48EC-9D0F-01889DC5829C}" type="pres">
      <dgm:prSet presAssocID="{6281954D-55B3-414D-B215-2E01B8E4C947}" presName="negativeSpace" presStyleCnt="0"/>
      <dgm:spPr/>
    </dgm:pt>
    <dgm:pt modelId="{D7FEB407-68CB-4581-A925-0DFD911E436B}" type="pres">
      <dgm:prSet presAssocID="{6281954D-55B3-414D-B215-2E01B8E4C947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679E2006-3112-460B-BAA1-0234D62CE229}" type="presOf" srcId="{490D17B8-5009-4631-A41C-62AC6ABA7748}" destId="{C8A94CB2-A91D-4109-B62F-05422769B1A4}" srcOrd="0" destOrd="0" presId="urn:microsoft.com/office/officeart/2005/8/layout/list1"/>
    <dgm:cxn modelId="{8BB1DD08-72ED-4B7C-A243-74E185F37E04}" srcId="{6281954D-55B3-414D-B215-2E01B8E4C947}" destId="{7A2FC289-F88B-4490-8F79-824EDCC8C4CC}" srcOrd="1" destOrd="0" parTransId="{51D91698-B495-4BF4-A73C-73DFAB6F044F}" sibTransId="{EEA14C12-10D9-4EC4-B22B-C403E0187F44}"/>
    <dgm:cxn modelId="{B7564411-F84E-4DFF-AECD-93389A924365}" type="presOf" srcId="{FDD360B1-ACED-47D1-927A-715266F21A74}" destId="{D7FEB407-68CB-4581-A925-0DFD911E436B}" srcOrd="0" destOrd="0" presId="urn:microsoft.com/office/officeart/2005/8/layout/list1"/>
    <dgm:cxn modelId="{E05BF625-6F66-43DE-A931-1386A0945537}" type="presOf" srcId="{6281954D-55B3-414D-B215-2E01B8E4C947}" destId="{0FB11EF2-BE19-4EAB-93CD-7893946CBC5C}" srcOrd="0" destOrd="0" presId="urn:microsoft.com/office/officeart/2005/8/layout/list1"/>
    <dgm:cxn modelId="{DB5A9634-87A5-4C0D-8C6C-7E0CD4A74EB8}" type="presOf" srcId="{6281954D-55B3-414D-B215-2E01B8E4C947}" destId="{2245D740-A253-470B-A1F5-49985B024C5A}" srcOrd="1" destOrd="0" presId="urn:microsoft.com/office/officeart/2005/8/layout/list1"/>
    <dgm:cxn modelId="{92FE8A5B-C4D6-4103-806F-8421D915097E}" type="presOf" srcId="{FFAB77F8-0487-4857-B604-5C214512595B}" destId="{6D3E5C3A-0F28-4568-8835-A05A38BC3929}" srcOrd="0" destOrd="0" presId="urn:microsoft.com/office/officeart/2005/8/layout/list1"/>
    <dgm:cxn modelId="{BC325248-2D48-454B-BF04-B2D92E839CE2}" srcId="{FFAB77F8-0487-4857-B604-5C214512595B}" destId="{AB823422-F3C5-46DF-AF9C-AA390FC25B9E}" srcOrd="2" destOrd="0" parTransId="{09AA560E-CAD8-496A-98F3-F87E3159C956}" sibTransId="{7D4BED27-AD95-4FDC-836C-A244636F771B}"/>
    <dgm:cxn modelId="{F8D8C54F-EA42-4AC4-A2FC-F3B60F92B454}" srcId="{FFAB77F8-0487-4857-B604-5C214512595B}" destId="{423EEF7B-3C44-4EAD-8FD1-3EAC80916299}" srcOrd="1" destOrd="0" parTransId="{11A4C0EB-8D50-40EE-8567-279B1E743E35}" sibTransId="{BB751945-0005-469B-BEA8-E54FD3ED4069}"/>
    <dgm:cxn modelId="{81FB9150-D2EA-4B61-AB39-9261245FF0D9}" type="presOf" srcId="{FFAB77F8-0487-4857-B604-5C214512595B}" destId="{562DC675-2165-4D41-932F-FEF83A771B3B}" srcOrd="1" destOrd="0" presId="urn:microsoft.com/office/officeart/2005/8/layout/list1"/>
    <dgm:cxn modelId="{3A40CA52-9D8F-408C-A23B-E36C871FA00C}" type="presOf" srcId="{7A2FC289-F88B-4490-8F79-824EDCC8C4CC}" destId="{D7FEB407-68CB-4581-A925-0DFD911E436B}" srcOrd="0" destOrd="1" presId="urn:microsoft.com/office/officeart/2005/8/layout/list1"/>
    <dgm:cxn modelId="{9616AB88-5934-4683-94BE-1AC982DD078D}" type="presOf" srcId="{5E2A73E8-B837-48C6-AE0C-2F178AB26FD3}" destId="{0412108A-ED4C-4CA5-9170-83F1E97413E5}" srcOrd="0" destOrd="0" presId="urn:microsoft.com/office/officeart/2005/8/layout/list1"/>
    <dgm:cxn modelId="{C3884E8F-7164-40A9-9CF0-A0AADDFD2FA7}" type="presOf" srcId="{AB823422-F3C5-46DF-AF9C-AA390FC25B9E}" destId="{C8A94CB2-A91D-4109-B62F-05422769B1A4}" srcOrd="0" destOrd="2" presId="urn:microsoft.com/office/officeart/2005/8/layout/list1"/>
    <dgm:cxn modelId="{6A8265A7-0305-4ED5-9ABF-D1A034BBBCAB}" srcId="{5E2A73E8-B837-48C6-AE0C-2F178AB26FD3}" destId="{6281954D-55B3-414D-B215-2E01B8E4C947}" srcOrd="1" destOrd="0" parTransId="{14931A1F-C3AA-4632-80FE-62229005F083}" sibTransId="{85C414C3-2684-4D3C-823F-18256C6A6EEF}"/>
    <dgm:cxn modelId="{044622B9-9E69-49C1-A33C-BB372825CBF3}" srcId="{FFAB77F8-0487-4857-B604-5C214512595B}" destId="{490D17B8-5009-4631-A41C-62AC6ABA7748}" srcOrd="0" destOrd="0" parTransId="{41403AFD-423D-4090-BEB2-0B2E2BF2C39C}" sibTransId="{765AE770-4FD2-4854-B65D-7F8113E1C10E}"/>
    <dgm:cxn modelId="{54D0DEBF-A081-455D-864D-21207A223A67}" srcId="{6281954D-55B3-414D-B215-2E01B8E4C947}" destId="{FDD360B1-ACED-47D1-927A-715266F21A74}" srcOrd="0" destOrd="0" parTransId="{C172A6DB-2834-4AE6-83E5-E56817B85E75}" sibTransId="{B557F6ED-C048-4530-8EFE-224B8A56CDD2}"/>
    <dgm:cxn modelId="{E35F4FCF-7B4D-440C-88DA-0C4DCF296840}" srcId="{5E2A73E8-B837-48C6-AE0C-2F178AB26FD3}" destId="{FFAB77F8-0487-4857-B604-5C214512595B}" srcOrd="0" destOrd="0" parTransId="{2E9F2FE3-32B3-4F2A-9C3A-2954AE4685C3}" sibTransId="{DA242446-C142-458E-BB14-825A9C7BCF60}"/>
    <dgm:cxn modelId="{7EE2C3FB-B41B-4D58-980D-BB55AFB8EDEB}" type="presOf" srcId="{423EEF7B-3C44-4EAD-8FD1-3EAC80916299}" destId="{C8A94CB2-A91D-4109-B62F-05422769B1A4}" srcOrd="0" destOrd="1" presId="urn:microsoft.com/office/officeart/2005/8/layout/list1"/>
    <dgm:cxn modelId="{49468FB5-065F-4884-9D28-85B814D25BBD}" type="presParOf" srcId="{0412108A-ED4C-4CA5-9170-83F1E97413E5}" destId="{98D6123F-5A20-4AC0-ADA7-F30F7C7EBC43}" srcOrd="0" destOrd="0" presId="urn:microsoft.com/office/officeart/2005/8/layout/list1"/>
    <dgm:cxn modelId="{C61E9768-F980-4256-8F06-C6DEC4DF40F8}" type="presParOf" srcId="{98D6123F-5A20-4AC0-ADA7-F30F7C7EBC43}" destId="{6D3E5C3A-0F28-4568-8835-A05A38BC3929}" srcOrd="0" destOrd="0" presId="urn:microsoft.com/office/officeart/2005/8/layout/list1"/>
    <dgm:cxn modelId="{3855B260-A965-4618-A960-A37F79EF4CF8}" type="presParOf" srcId="{98D6123F-5A20-4AC0-ADA7-F30F7C7EBC43}" destId="{562DC675-2165-4D41-932F-FEF83A771B3B}" srcOrd="1" destOrd="0" presId="urn:microsoft.com/office/officeart/2005/8/layout/list1"/>
    <dgm:cxn modelId="{2A0D0A4C-A942-43A2-9481-2B179C621891}" type="presParOf" srcId="{0412108A-ED4C-4CA5-9170-83F1E97413E5}" destId="{B5474EF7-418D-4617-9A0D-76F7EFC4DC80}" srcOrd="1" destOrd="0" presId="urn:microsoft.com/office/officeart/2005/8/layout/list1"/>
    <dgm:cxn modelId="{FF1A8580-E93F-46F9-835D-52843838A50D}" type="presParOf" srcId="{0412108A-ED4C-4CA5-9170-83F1E97413E5}" destId="{C8A94CB2-A91D-4109-B62F-05422769B1A4}" srcOrd="2" destOrd="0" presId="urn:microsoft.com/office/officeart/2005/8/layout/list1"/>
    <dgm:cxn modelId="{7751BAAA-F5C4-491C-90D3-4BB32F46CE12}" type="presParOf" srcId="{0412108A-ED4C-4CA5-9170-83F1E97413E5}" destId="{7C41CA02-66C3-45F1-B213-05B8470836C5}" srcOrd="3" destOrd="0" presId="urn:microsoft.com/office/officeart/2005/8/layout/list1"/>
    <dgm:cxn modelId="{3C96D790-007F-4845-B944-266F5F55BBEF}" type="presParOf" srcId="{0412108A-ED4C-4CA5-9170-83F1E97413E5}" destId="{42F6E5B8-6824-4308-913C-01CA258B16BE}" srcOrd="4" destOrd="0" presId="urn:microsoft.com/office/officeart/2005/8/layout/list1"/>
    <dgm:cxn modelId="{4147067A-C742-4C3E-9D2E-306D7D13A195}" type="presParOf" srcId="{42F6E5B8-6824-4308-913C-01CA258B16BE}" destId="{0FB11EF2-BE19-4EAB-93CD-7893946CBC5C}" srcOrd="0" destOrd="0" presId="urn:microsoft.com/office/officeart/2005/8/layout/list1"/>
    <dgm:cxn modelId="{C7416EF0-BC29-445D-8BA9-D08182F59DB9}" type="presParOf" srcId="{42F6E5B8-6824-4308-913C-01CA258B16BE}" destId="{2245D740-A253-470B-A1F5-49985B024C5A}" srcOrd="1" destOrd="0" presId="urn:microsoft.com/office/officeart/2005/8/layout/list1"/>
    <dgm:cxn modelId="{25685499-B5A4-41E3-891D-2CDE07FDDBD2}" type="presParOf" srcId="{0412108A-ED4C-4CA5-9170-83F1E97413E5}" destId="{990C3EC3-4F77-48EC-9D0F-01889DC5829C}" srcOrd="5" destOrd="0" presId="urn:microsoft.com/office/officeart/2005/8/layout/list1"/>
    <dgm:cxn modelId="{5EAA9824-43BC-4736-8323-4C06B3C177E8}" type="presParOf" srcId="{0412108A-ED4C-4CA5-9170-83F1E97413E5}" destId="{D7FEB407-68CB-4581-A925-0DFD911E436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45E1B7-CC7C-49BE-B991-B384EA38BB24}">
      <dsp:nvSpPr>
        <dsp:cNvPr id="0" name=""/>
        <dsp:cNvSpPr/>
      </dsp:nvSpPr>
      <dsp:spPr>
        <a:xfrm>
          <a:off x="1963800" y="409628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5CE111-6EA5-44D1-82F2-3F23730C1898}">
      <dsp:nvSpPr>
        <dsp:cNvPr id="0" name=""/>
        <dsp:cNvSpPr/>
      </dsp:nvSpPr>
      <dsp:spPr>
        <a:xfrm>
          <a:off x="559800" y="2073508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a-DK" sz="3600" kern="1200" dirty="0"/>
            <a:t>Demo</a:t>
          </a:r>
          <a:endParaRPr lang="en-US" sz="3600" kern="1200" dirty="0"/>
        </a:p>
      </dsp:txBody>
      <dsp:txXfrm>
        <a:off x="559800" y="2073508"/>
        <a:ext cx="4320000" cy="648000"/>
      </dsp:txXfrm>
    </dsp:sp>
    <dsp:sp modelId="{1F264B63-2C26-42F9-AF1F-71AD768A5F0E}">
      <dsp:nvSpPr>
        <dsp:cNvPr id="0" name=""/>
        <dsp:cNvSpPr/>
      </dsp:nvSpPr>
      <dsp:spPr>
        <a:xfrm>
          <a:off x="559800" y="2792149"/>
          <a:ext cx="4320000" cy="11495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Use cases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700" kern="1200" dirty="0"/>
            <a:t>Programmets opbygning</a:t>
          </a:r>
          <a:endParaRPr lang="en-US" sz="1700" kern="1200" dirty="0"/>
        </a:p>
      </dsp:txBody>
      <dsp:txXfrm>
        <a:off x="559800" y="2792149"/>
        <a:ext cx="4320000" cy="1149559"/>
      </dsp:txXfrm>
    </dsp:sp>
    <dsp:sp modelId="{782553CC-55E0-4A51-95C0-17C8463AB45F}">
      <dsp:nvSpPr>
        <dsp:cNvPr id="0" name=""/>
        <dsp:cNvSpPr/>
      </dsp:nvSpPr>
      <dsp:spPr>
        <a:xfrm>
          <a:off x="7039800" y="409628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83D52A-B6E9-4103-8E06-C4191AB462AC}">
      <dsp:nvSpPr>
        <dsp:cNvPr id="0" name=""/>
        <dsp:cNvSpPr/>
      </dsp:nvSpPr>
      <dsp:spPr>
        <a:xfrm>
          <a:off x="5635800" y="2073508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a-DK" sz="3600" kern="1200"/>
            <a:t>Problemstillinger:</a:t>
          </a:r>
          <a:endParaRPr lang="en-US" sz="3600" kern="1200"/>
        </a:p>
      </dsp:txBody>
      <dsp:txXfrm>
        <a:off x="5635800" y="2073508"/>
        <a:ext cx="4320000" cy="648000"/>
      </dsp:txXfrm>
    </dsp:sp>
    <dsp:sp modelId="{4C100247-D764-417A-A9DC-EE290DE7DDF3}">
      <dsp:nvSpPr>
        <dsp:cNvPr id="0" name=""/>
        <dsp:cNvSpPr/>
      </dsp:nvSpPr>
      <dsp:spPr>
        <a:xfrm>
          <a:off x="5635800" y="2792149"/>
          <a:ext cx="4320000" cy="11495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700" kern="1200"/>
            <a:t>Kan det betale sig at implementere Event Sourcing?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700" kern="1200"/>
            <a:t>Hvordan passer Event Sourcing ind i DDD-tankegangen?</a:t>
          </a:r>
          <a:endParaRPr lang="en-US" sz="1700" kern="1200"/>
        </a:p>
      </dsp:txBody>
      <dsp:txXfrm>
        <a:off x="5635800" y="2792149"/>
        <a:ext cx="4320000" cy="11495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A94CB2-A91D-4109-B62F-05422769B1A4}">
      <dsp:nvSpPr>
        <dsp:cNvPr id="0" name=""/>
        <dsp:cNvSpPr/>
      </dsp:nvSpPr>
      <dsp:spPr>
        <a:xfrm>
          <a:off x="0" y="536967"/>
          <a:ext cx="6291714" cy="241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8307" tIns="666496" rIns="488307" bIns="227584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a-DK" sz="3200" kern="1200" dirty="0"/>
            <a:t>Opret kalender</a:t>
          </a:r>
          <a:endParaRPr 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a-DK" sz="3200" kern="1200"/>
            <a:t>Ret beskrivelse</a:t>
          </a:r>
          <a:endParaRPr lang="en-US" sz="3200" kern="120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a-DK" sz="3200" kern="1200"/>
            <a:t>Ret maximum antal minutter</a:t>
          </a:r>
          <a:endParaRPr lang="en-US" sz="3200" kern="1200"/>
        </a:p>
      </dsp:txBody>
      <dsp:txXfrm>
        <a:off x="0" y="536967"/>
        <a:ext cx="6291714" cy="2419200"/>
      </dsp:txXfrm>
    </dsp:sp>
    <dsp:sp modelId="{562DC675-2165-4D41-932F-FEF83A771B3B}">
      <dsp:nvSpPr>
        <dsp:cNvPr id="0" name=""/>
        <dsp:cNvSpPr/>
      </dsp:nvSpPr>
      <dsp:spPr>
        <a:xfrm>
          <a:off x="314585" y="64647"/>
          <a:ext cx="4404199" cy="9446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468" tIns="0" rIns="166468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3200" kern="1200"/>
            <a:t>Kalender:</a:t>
          </a:r>
          <a:endParaRPr lang="en-US" sz="3200" kern="1200"/>
        </a:p>
      </dsp:txBody>
      <dsp:txXfrm>
        <a:off x="360699" y="110761"/>
        <a:ext cx="4311971" cy="852412"/>
      </dsp:txXfrm>
    </dsp:sp>
    <dsp:sp modelId="{D7FEB407-68CB-4581-A925-0DFD911E436B}">
      <dsp:nvSpPr>
        <dsp:cNvPr id="0" name=""/>
        <dsp:cNvSpPr/>
      </dsp:nvSpPr>
      <dsp:spPr>
        <a:xfrm>
          <a:off x="0" y="3601287"/>
          <a:ext cx="6291714" cy="186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8307" tIns="666496" rIns="488307" bIns="227584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a-DK" sz="3200" kern="1200" dirty="0"/>
            <a:t>Opret booking</a:t>
          </a:r>
          <a:endParaRPr 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a-DK" sz="3200" kern="1200"/>
            <a:t>Fjern booking </a:t>
          </a:r>
          <a:endParaRPr lang="en-US" sz="3200" kern="1200"/>
        </a:p>
      </dsp:txBody>
      <dsp:txXfrm>
        <a:off x="0" y="3601287"/>
        <a:ext cx="6291714" cy="1864800"/>
      </dsp:txXfrm>
    </dsp:sp>
    <dsp:sp modelId="{2245D740-A253-470B-A1F5-49985B024C5A}">
      <dsp:nvSpPr>
        <dsp:cNvPr id="0" name=""/>
        <dsp:cNvSpPr/>
      </dsp:nvSpPr>
      <dsp:spPr>
        <a:xfrm>
          <a:off x="314585" y="3128967"/>
          <a:ext cx="4404199" cy="94464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468" tIns="0" rIns="166468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3200" kern="1200"/>
            <a:t>Booking</a:t>
          </a:r>
          <a:endParaRPr lang="en-US" sz="3200" kern="1200"/>
        </a:p>
      </dsp:txBody>
      <dsp:txXfrm>
        <a:off x="360699" y="3175081"/>
        <a:ext cx="4311971" cy="8524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BD1BD4-4916-4481-AE57-5AD2DA06F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593B7B00-6E58-445F-B52A-C296610A72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9482F1B-0A2D-4BEF-B805-02271D968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F7C9-9578-476A-9497-9C670D6AB7D8}" type="datetimeFigureOut">
              <a:rPr lang="da-DK" smtClean="0"/>
              <a:t>03-06-2020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39F59A6-D562-494E-92DD-93FEF26E0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B63413B-06A7-492B-A68E-63A6574BA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CFBEB-1E20-4AD6-B67C-2BC6B82C199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00449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918EED-890F-4889-92C1-FD1064C18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C39E165D-FF17-406D-A20E-0BB1608AF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497FC98-F5E1-41C1-A417-4EF15849E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F7C9-9578-476A-9497-9C670D6AB7D8}" type="datetimeFigureOut">
              <a:rPr lang="da-DK" smtClean="0"/>
              <a:t>03-06-2020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0668906-0FE8-4CA3-90CB-61AED1FA3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47D55E1-D5B6-4B6A-8F52-246935F87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CFBEB-1E20-4AD6-B67C-2BC6B82C199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59404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D831B993-0A4E-4768-9F91-ED4571F84B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C20CA386-5A32-4155-858C-4D430B2C0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2DDF3C1-47F0-435E-870C-FDAD45119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F7C9-9578-476A-9497-9C670D6AB7D8}" type="datetimeFigureOut">
              <a:rPr lang="da-DK" smtClean="0"/>
              <a:t>03-06-2020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5EC79F9-05B6-443E-AAD9-609E29BD8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D6032C9-6458-4B8E-B466-1CE17612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CFBEB-1E20-4AD6-B67C-2BC6B82C199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7959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DF0E6B-0471-402E-A9A5-FC204A4E4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C2E8B42-B849-4E59-B073-9419D4CA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C163139-F327-473B-8DD2-1A0607C3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F7C9-9578-476A-9497-9C670D6AB7D8}" type="datetimeFigureOut">
              <a:rPr lang="da-DK" smtClean="0"/>
              <a:t>03-06-2020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E036E8C-1A02-482E-B464-FD3D4A073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4B99EFA-42FE-453A-A9CB-5D7E8F95E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CFBEB-1E20-4AD6-B67C-2BC6B82C199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52749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B45661-2D7B-47E5-AEAE-21A9369EB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B30B000-2370-4338-9EA9-D29926D4D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0457C01-732C-4C6E-B844-74E80BFAA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F7C9-9578-476A-9497-9C670D6AB7D8}" type="datetimeFigureOut">
              <a:rPr lang="da-DK" smtClean="0"/>
              <a:t>03-06-2020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0C2A6DD-5771-46CF-A943-DC0C99458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1560DDA-5392-49EB-A986-ED07F23E7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CFBEB-1E20-4AD6-B67C-2BC6B82C199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37909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743F16-8E68-448D-823E-020060C96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E3817DE-CFF3-4489-AE94-D0B88A4367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F2B6E48F-6129-4B9B-A608-A976A37D0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1F936D61-CCA6-4990-A2B1-56ADB243C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F7C9-9578-476A-9497-9C670D6AB7D8}" type="datetimeFigureOut">
              <a:rPr lang="da-DK" smtClean="0"/>
              <a:t>03-06-2020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9D099846-A20E-40EA-A044-AC73EE471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187C516A-D118-4A2A-B5C9-B2E73E9C7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CFBEB-1E20-4AD6-B67C-2BC6B82C199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34596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AF268E-C949-4492-9354-0DAD25661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D0D4865-1A9A-484C-93A1-BF47492D9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F841242F-1468-43EF-9451-4F9A568C4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DDC89A3E-BEC3-434B-ABA9-8B4CD19C22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76DF8DBA-FA90-409F-A92C-4DC0E29E74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DA504E23-ACC1-4A80-A2FF-A8FBF9215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F7C9-9578-476A-9497-9C670D6AB7D8}" type="datetimeFigureOut">
              <a:rPr lang="da-DK" smtClean="0"/>
              <a:t>03-06-2020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A1300CBF-A996-441A-9C1B-FDD66DFD2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CAE6EE64-1602-4920-A22E-D59518046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CFBEB-1E20-4AD6-B67C-2BC6B82C199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4970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B28E28-471B-48C9-B35A-59F33A7C8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C01977E-97ED-42A2-9853-E66DE1BDA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F7C9-9578-476A-9497-9C670D6AB7D8}" type="datetimeFigureOut">
              <a:rPr lang="da-DK" smtClean="0"/>
              <a:t>03-06-2020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F8BFAE08-FA74-4293-A545-9D4CA6A9D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43F0EB2E-A397-4DD8-82AD-FACF5D1C2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CFBEB-1E20-4AD6-B67C-2BC6B82C199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73054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FF6DF322-6412-4B15-8993-45709748D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F7C9-9578-476A-9497-9C670D6AB7D8}" type="datetimeFigureOut">
              <a:rPr lang="da-DK" smtClean="0"/>
              <a:t>03-06-2020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21570C56-C8F3-42E9-BA19-2BD33C12F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55FADADA-C093-49C9-A991-BB1EE175D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CFBEB-1E20-4AD6-B67C-2BC6B82C199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41149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61A936-8A14-4E17-91B8-00355F276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6AD33AB-F1A3-4DC5-89BB-B2E4B4B99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0067017E-93CD-49F7-978B-AB54FFCF7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FEF990D8-2E1C-41F2-92DC-64451B051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F7C9-9578-476A-9497-9C670D6AB7D8}" type="datetimeFigureOut">
              <a:rPr lang="da-DK" smtClean="0"/>
              <a:t>03-06-2020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F3887DFF-14B7-4EC1-8D58-501DD457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E60D8B7D-AF48-4C7B-B009-456D5C70D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CFBEB-1E20-4AD6-B67C-2BC6B82C199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27864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E61B11-452F-4995-B80D-F2976590B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A2FCA366-7626-4BFD-97E3-409E7853E1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133D7918-D3F1-4E9D-AD5B-0C612A9C4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CB8A1569-1E7F-4C5E-904A-0377501E2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2F7C9-9578-476A-9497-9C670D6AB7D8}" type="datetimeFigureOut">
              <a:rPr lang="da-DK" smtClean="0"/>
              <a:t>03-06-2020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803A305C-CD37-4CA8-A9D2-D422B65FF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234ECF23-0403-4785-B6B4-362584FB4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CFBEB-1E20-4AD6-B67C-2BC6B82C199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03880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1384B9D0-3E5D-440F-9F7A-2AC7EB02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1B77303-E7EB-489B-A56A-37F555940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BC64E67-8DD8-4FAC-A23A-834338EE2E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2F7C9-9578-476A-9497-9C670D6AB7D8}" type="datetimeFigureOut">
              <a:rPr lang="da-DK" smtClean="0"/>
              <a:t>03-06-2020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99C067A-CF7A-4244-8283-5B4927CC2E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4482C30-D95A-4E79-B452-4EB72FA7C5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CFBEB-1E20-4AD6-B67C-2BC6B82C199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35418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esp209i/KajSpik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D737B-5A27-4067-BE48-859C5600FF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nn-NO" dirty="0"/>
              <a:t>Microservices - Design og implementering med .NET Core</a:t>
            </a:r>
            <a:endParaRPr lang="da-DK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DE15AF5E-91B4-4517-BAAF-B92D3117D1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Event </a:t>
            </a:r>
            <a:r>
              <a:rPr lang="da-DK" dirty="0" err="1"/>
              <a:t>Sourcing</a:t>
            </a:r>
            <a:endParaRPr lang="da-DK" dirty="0"/>
          </a:p>
          <a:p>
            <a:r>
              <a:rPr lang="da-DK"/>
              <a:t>Jesper Albrecht Madsen</a:t>
            </a:r>
            <a:endParaRPr lang="da-DK" dirty="0"/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68B87FCC-591F-4C4C-8241-50C5C7AA3089}"/>
              </a:ext>
            </a:extLst>
          </p:cNvPr>
          <p:cNvSpPr txBox="1"/>
          <p:nvPr/>
        </p:nvSpPr>
        <p:spPr>
          <a:xfrm>
            <a:off x="7740073" y="6379896"/>
            <a:ext cx="445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Spike: </a:t>
            </a:r>
            <a:r>
              <a:rPr lang="da-DK" dirty="0">
                <a:hlinkClick r:id="rId2"/>
              </a:rPr>
              <a:t>https://github.com/jesp209i/KajSpike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94135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7CF443-86C7-4316-8861-9EDACC9F3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7329" y="640081"/>
            <a:ext cx="6274590" cy="342549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6000" dirty="0"/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77BABA17-BAB3-452B-B29B-E3871CF045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028" r="-3" b="-3"/>
          <a:stretch/>
        </p:blipFill>
        <p:spPr>
          <a:xfrm>
            <a:off x="960119" y="960121"/>
            <a:ext cx="3678513" cy="4937760"/>
          </a:xfrm>
          <a:prstGeom prst="rect">
            <a:avLst/>
          </a:prstGeom>
        </p:spPr>
      </p:pic>
      <p:sp>
        <p:nvSpPr>
          <p:cNvPr id="5" name="Tekstfelt 4">
            <a:extLst>
              <a:ext uri="{FF2B5EF4-FFF2-40B4-BE49-F238E27FC236}">
                <a16:creationId xmlns:a16="http://schemas.microsoft.com/office/drawing/2014/main" id="{579F921F-DB4A-480C-A784-ED0705172FA3}"/>
              </a:ext>
            </a:extLst>
          </p:cNvPr>
          <p:cNvSpPr txBox="1"/>
          <p:nvPr/>
        </p:nvSpPr>
        <p:spPr>
          <a:xfrm>
            <a:off x="5809674" y="5671127"/>
            <a:ext cx="570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Fra: </a:t>
            </a:r>
            <a:r>
              <a:rPr lang="da-DK" dirty="0" err="1"/>
              <a:t>Hands-on</a:t>
            </a:r>
            <a:r>
              <a:rPr lang="da-DK" dirty="0"/>
              <a:t> Domain-Driven Design with .NET Core, s. 348</a:t>
            </a:r>
          </a:p>
        </p:txBody>
      </p:sp>
    </p:spTree>
    <p:extLst>
      <p:ext uri="{BB962C8B-B14F-4D97-AF65-F5344CB8AC3E}">
        <p14:creationId xmlns:p14="http://schemas.microsoft.com/office/powerpoint/2010/main" val="3968651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5C95C6-2CAC-4568-A20B-716237401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35B44B1-A490-45A7-9AED-7D6B1777A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59693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FDC01F-E5EB-4252-BC74-249BBB110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a-DK" dirty="0"/>
              <a:t>Overblik</a:t>
            </a:r>
          </a:p>
        </p:txBody>
      </p:sp>
      <p:graphicFrame>
        <p:nvGraphicFramePr>
          <p:cNvPr id="5" name="Pladsholder til indhold 2">
            <a:extLst>
              <a:ext uri="{FF2B5EF4-FFF2-40B4-BE49-F238E27FC236}">
                <a16:creationId xmlns:a16="http://schemas.microsoft.com/office/drawing/2014/main" id="{9C9CB943-0AD5-464C-9070-320A7F8352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827245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6303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C0CDAAB-DD7B-43A7-A370-21C43122A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da-DK">
                <a:solidFill>
                  <a:srgbClr val="FFFFFF"/>
                </a:solidFill>
              </a:rPr>
              <a:t>Use Cases</a:t>
            </a:r>
          </a:p>
        </p:txBody>
      </p:sp>
      <p:graphicFrame>
        <p:nvGraphicFramePr>
          <p:cNvPr id="5" name="Pladsholder til indhold 2">
            <a:extLst>
              <a:ext uri="{FF2B5EF4-FFF2-40B4-BE49-F238E27FC236}">
                <a16:creationId xmlns:a16="http://schemas.microsoft.com/office/drawing/2014/main" id="{CC7160C5-1A11-4C24-A1FD-79EB0C28C0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8756250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5486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2542EEC-4F7C-4AE2-933E-EAC8EB3FA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7C99D3A-8714-4EA3-BE03-A558EA2E3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1856" y="3113415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 err="1"/>
              <a:t>Programmets</a:t>
            </a:r>
            <a:r>
              <a:rPr lang="en-US" sz="5400" dirty="0"/>
              <a:t> </a:t>
            </a:r>
            <a:r>
              <a:rPr lang="en-US" sz="5400" dirty="0" err="1"/>
              <a:t>opbygning</a:t>
            </a:r>
            <a:br>
              <a:rPr lang="en-US" sz="5400" dirty="0"/>
            </a:br>
            <a:endParaRPr lang="en-US" sz="5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A6C74173-66CE-4E80-BE35-5F1878762B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0" r="3" b="2899"/>
          <a:stretch/>
        </p:blipFill>
        <p:spPr>
          <a:xfrm>
            <a:off x="733507" y="666728"/>
            <a:ext cx="5536001" cy="5465791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0172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72775D-48F4-4988-B224-98FE8132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Kan det betale sig at implementere ES?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D45C492-D87C-41D5-92E3-447B9EF06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Ekstra kompleksitet!</a:t>
            </a:r>
          </a:p>
          <a:p>
            <a:pPr lvl="1"/>
            <a:r>
              <a:rPr lang="da-DK" dirty="0"/>
              <a:t>Indbygget audit log</a:t>
            </a:r>
          </a:p>
          <a:p>
            <a:r>
              <a:rPr lang="da-DK" dirty="0"/>
              <a:t>Hvor bruges ES?</a:t>
            </a:r>
          </a:p>
          <a:p>
            <a:pPr lvl="1"/>
            <a:r>
              <a:rPr lang="da-DK" dirty="0"/>
              <a:t>Banker – kontoudtog</a:t>
            </a:r>
          </a:p>
          <a:p>
            <a:pPr lvl="1"/>
            <a:r>
              <a:rPr lang="da-DK" dirty="0"/>
              <a:t>Sygehusvæsen – patientjournaler</a:t>
            </a:r>
          </a:p>
          <a:p>
            <a:pPr lvl="1"/>
            <a:r>
              <a:rPr lang="da-DK" dirty="0"/>
              <a:t>Jura - </a:t>
            </a:r>
            <a:r>
              <a:rPr lang="da-DK" dirty="0" err="1"/>
              <a:t>kontraker</a:t>
            </a:r>
            <a:endParaRPr lang="da-DK" dirty="0"/>
          </a:p>
          <a:p>
            <a:pPr lvl="1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43777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0C705F-2ED0-4DE3-BDF4-43D84626C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Hvordan passer ES ind i DDD-tankegangen?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3C07A80-605A-4D99-9163-76D4ADABA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DDD: </a:t>
            </a:r>
          </a:p>
          <a:p>
            <a:r>
              <a:rPr lang="en-US" dirty="0"/>
              <a:t> is the concept that the structure and language of your code (…) should match the business domain (Wikipedia)</a:t>
            </a: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 err="1"/>
              <a:t>Microservice</a:t>
            </a:r>
            <a:r>
              <a:rPr lang="da-DK" dirty="0"/>
              <a:t>: </a:t>
            </a:r>
          </a:p>
          <a:p>
            <a:r>
              <a:rPr lang="da-DK" dirty="0" err="1"/>
              <a:t>Independently</a:t>
            </a:r>
            <a:r>
              <a:rPr lang="da-DK" dirty="0"/>
              <a:t> </a:t>
            </a:r>
            <a:r>
              <a:rPr lang="da-DK" dirty="0" err="1"/>
              <a:t>deployable</a:t>
            </a:r>
            <a:r>
              <a:rPr lang="da-DK" dirty="0"/>
              <a:t> services modeled </a:t>
            </a:r>
            <a:r>
              <a:rPr lang="da-DK" dirty="0" err="1"/>
              <a:t>around</a:t>
            </a:r>
            <a:r>
              <a:rPr lang="da-DK" dirty="0"/>
              <a:t> a business domain (Sam Newman)</a:t>
            </a:r>
          </a:p>
        </p:txBody>
      </p:sp>
    </p:spTree>
    <p:extLst>
      <p:ext uri="{BB962C8B-B14F-4D97-AF65-F5344CB8AC3E}">
        <p14:creationId xmlns:p14="http://schemas.microsoft.com/office/powerpoint/2010/main" val="1424634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016BF-47C0-43C8-9702-EB66E5FC1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Hvordan passer ES ind i DDD-tankegangen?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92A98FC-729D-445C-B536-E2CB3D1BA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Event </a:t>
            </a:r>
            <a:r>
              <a:rPr lang="da-DK" dirty="0" err="1"/>
              <a:t>Storming</a:t>
            </a:r>
            <a:r>
              <a:rPr lang="da-DK" dirty="0"/>
              <a:t> (DDD analyse) giver alle byggeklodserne til </a:t>
            </a:r>
            <a:r>
              <a:rPr lang="da-DK" dirty="0" err="1"/>
              <a:t>eventsourcing</a:t>
            </a:r>
            <a:r>
              <a:rPr lang="da-DK" dirty="0"/>
              <a:t>:</a:t>
            </a:r>
          </a:p>
          <a:p>
            <a:pPr lvl="1"/>
            <a:r>
              <a:rPr lang="da-DK" dirty="0"/>
              <a:t>Definer Aggregater –domæneobjekter (ental/flertal)</a:t>
            </a:r>
          </a:p>
          <a:p>
            <a:pPr lvl="2"/>
            <a:r>
              <a:rPr lang="da-DK" dirty="0"/>
              <a:t>Definer objekternes regler</a:t>
            </a:r>
          </a:p>
          <a:p>
            <a:pPr lvl="1"/>
            <a:r>
              <a:rPr lang="da-DK" dirty="0"/>
              <a:t>Definerer handlinger (</a:t>
            </a:r>
            <a:r>
              <a:rPr lang="da-DK" dirty="0" err="1"/>
              <a:t>commands</a:t>
            </a:r>
            <a:r>
              <a:rPr lang="da-DK" dirty="0"/>
              <a:t>)</a:t>
            </a:r>
          </a:p>
          <a:p>
            <a:pPr lvl="1"/>
            <a:r>
              <a:rPr lang="da-DK" dirty="0"/>
              <a:t>Definerer hændelser (events)</a:t>
            </a:r>
          </a:p>
          <a:p>
            <a:pPr lvl="1"/>
            <a:r>
              <a:rPr lang="da-DK" dirty="0"/>
              <a:t>Definerer views (</a:t>
            </a:r>
            <a:r>
              <a:rPr lang="da-DK" dirty="0" err="1"/>
              <a:t>queries</a:t>
            </a:r>
            <a:r>
              <a:rPr lang="da-DK" dirty="0"/>
              <a:t>)</a:t>
            </a:r>
          </a:p>
          <a:p>
            <a:pPr lvl="1"/>
            <a:r>
              <a:rPr lang="da-DK" dirty="0"/>
              <a:t>Definerer aktører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00103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661AEF-1993-4954-A609-B538B3218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14A7C6E-A458-4B57-A9AD-053854410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2980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9D1E93-EA2D-44DA-9EC4-311A00D01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F71FB09-031D-4411-B157-8BF86E70A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03247187-259D-45F0-B552-B171C72A0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857250"/>
            <a:ext cx="533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978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202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Office-tema</vt:lpstr>
      <vt:lpstr>Microservices - Design og implementering med .NET Core</vt:lpstr>
      <vt:lpstr>Overblik</vt:lpstr>
      <vt:lpstr>Use Cases</vt:lpstr>
      <vt:lpstr>Programmets opbygning </vt:lpstr>
      <vt:lpstr>Kan det betale sig at implementere ES?</vt:lpstr>
      <vt:lpstr>Hvordan passer ES ind i DDD-tankegangen?</vt:lpstr>
      <vt:lpstr>Hvordan passer ES ind i DDD-tankegangen?</vt:lpstr>
      <vt:lpstr>PowerPoint-præsentation</vt:lpstr>
      <vt:lpstr>PowerPoint-præsentation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Microservices - Design og implementering med .NET Core</dc:title>
  <dc:creator>Jesper Albrecht Madsen</dc:creator>
  <cp:lastModifiedBy>Jesper Albrecht Madsen</cp:lastModifiedBy>
  <cp:revision>4</cp:revision>
  <dcterms:created xsi:type="dcterms:W3CDTF">2020-06-02T22:41:31Z</dcterms:created>
  <dcterms:modified xsi:type="dcterms:W3CDTF">2020-06-02T22:54:55Z</dcterms:modified>
</cp:coreProperties>
</file>