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29175C0-799D-E07D-4D29-73DB8D9165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D8E71B37-828C-5943-A4AC-36F1E97669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E065841-764A-60AD-5366-81708C5B6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8331E58-8A7F-F7B9-6F03-4A350A517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E7235E-7573-C356-444E-E05D2F158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53390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96C819-8709-0882-25F0-9CCEEEA7C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EC1600D5-DEF6-562B-C5D4-A059D24E86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865A0B93-4D44-50CE-2AFF-9245F7854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B43EA74-2737-D46D-7C38-EE937BBD8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064CD7F-F6B6-0F69-C795-460FCBBD5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927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9393B775-BC3E-DB4F-499C-FC6A0C056F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21D2BE9-8BAC-B637-3007-0CE2310DD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177EBDB-E2CC-4589-97D0-79CF3183FD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F949867-1DF8-29AF-4C73-3A821A156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4FCF4AEC-0750-BDDD-3FDC-C83715F89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15003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6F309B-D241-1F39-D9E3-002B8B93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1D9E083-8A7F-B537-5F03-38CDC0129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42E116F7-3B65-1321-0B45-4DEA31242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86E37BE-2412-2E34-2278-FF4977AA66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7E80D17-3B71-283A-CEDD-1D5BDE21F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3140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8B5F63-A103-5F48-5A2A-7009C4B7D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79E7423-483B-21BE-361B-788D0CFC4C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75DFE30-06B8-221C-236F-AD4392289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CEA02F6D-3108-7BCE-5A50-53EAC7577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29B45FC-84D2-ECAD-C15F-2C3DF16E16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92468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1F2A97-0E95-492F-1483-48887AE0E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1C2D606C-3FC4-53B1-0EF6-03D7DCCA7C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CFC37A53-8DD3-F573-BC0B-F6A7A0E876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62D5365-7871-6E9C-8A92-D70F8ABEE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0389335-0E9C-0A71-6D29-16C69FF8F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559588F6-FAA7-FCF0-02F2-2BF0161BA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51393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08468F-E46A-E41A-648B-76D485E12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7EE8DF4-9E9A-59BF-E848-1B8A3F7240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7422A16-FDAC-88CC-3355-AF0B6834AF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37358FBE-C2B7-10B5-3410-42709799F4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E57A765-A702-015F-55F4-D5E5C4C9FB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1795658D-81E4-1A69-99D3-4737CB97E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D25FD88-6286-B6A7-D53C-D55BB191F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EF8BE53-E726-F185-4200-DFCCE5182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24080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1369E81-E13B-599D-3297-EBAAFF4A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3CCF952C-D976-5977-DA82-4B5BAEE16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9CE159E9-171B-3734-D6AC-248E8F164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D14BD628-3DCB-1681-5980-2159F47515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409645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6A2DDF5-2713-9BA4-E29E-35F68594F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F6BA73FB-B605-6C45-3F46-C02D24492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6E83AB5-228D-7453-70CE-35B5292E8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35459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A0E1AA8-B4AD-D4BA-C390-37A93ABB58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DB4F5A3-8541-028B-D603-5F5323518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BBB81CEF-E8A3-2AF1-76CE-610559B568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2F52E9F-2F09-BE43-3A64-69BDFD1A6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8958386C-3FBE-2DF6-4D57-2522EAE0E1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61450060-A4DB-E175-80B3-DA486C44D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87464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1C3E96F-49A9-D60D-25C8-FDCF4F35C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76F3E824-AFC0-BBD7-2069-3FE327DB78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FDCEAC2-E55D-AD65-C952-1E6A666E4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09CC465-68B8-05DC-480D-F7DF0BC79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599AB5E-3F5C-BCEF-86BC-5A21616F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FF57A12-02D5-86A5-D7A8-C6B01E724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20184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F269EFB4-B41E-9654-43F8-A264304E35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27F212D3-FD80-ACFB-E5B6-A43F657CA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B206EE3-765A-E07D-C13A-2BA8ED998F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1EEE79-1356-4319-90C7-10712854FB68}" type="datetimeFigureOut">
              <a:rPr lang="da-DK" smtClean="0"/>
              <a:t>31-07-2023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653D5B61-3123-DDC3-DF0D-CA5D8D6F6C9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17E08465-E72B-7336-ECCF-227EF3FCE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DA314-1D5B-493E-B68D-F659F8499156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18622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1AA691-E815-B0AD-B88F-8C9AF99DEA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24A1658D-1CDC-90BF-1CC3-4B01BAF5921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744249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0ABDE5-5177-86CF-CBB5-E5E4DB8CB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grpSp>
        <p:nvGrpSpPr>
          <p:cNvPr id="11" name="Gruppe 10">
            <a:extLst>
              <a:ext uri="{FF2B5EF4-FFF2-40B4-BE49-F238E27FC236}">
                <a16:creationId xmlns:a16="http://schemas.microsoft.com/office/drawing/2014/main" id="{EE434A85-099E-1A5F-4115-41FEEA035B36}"/>
              </a:ext>
            </a:extLst>
          </p:cNvPr>
          <p:cNvGrpSpPr/>
          <p:nvPr/>
        </p:nvGrpSpPr>
        <p:grpSpPr>
          <a:xfrm>
            <a:off x="1486820" y="2085743"/>
            <a:ext cx="3896060" cy="1443415"/>
            <a:chOff x="1486820" y="2085743"/>
            <a:chExt cx="3896060" cy="1443415"/>
          </a:xfrm>
        </p:grpSpPr>
        <p:sp>
          <p:nvSpPr>
            <p:cNvPr id="5" name="Parallelogram 4">
              <a:extLst>
                <a:ext uri="{FF2B5EF4-FFF2-40B4-BE49-F238E27FC236}">
                  <a16:creationId xmlns:a16="http://schemas.microsoft.com/office/drawing/2014/main" id="{EFE1F6EF-D5AC-ED38-1F69-9CE55BBE3C40}"/>
                </a:ext>
              </a:extLst>
            </p:cNvPr>
            <p:cNvSpPr/>
            <p:nvPr/>
          </p:nvSpPr>
          <p:spPr>
            <a:xfrm flipH="1">
              <a:off x="1486820" y="2085743"/>
              <a:ext cx="3896059" cy="1209544"/>
            </a:xfrm>
            <a:prstGeom prst="parallelogram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6" name="Tekstfelt 5">
              <a:extLst>
                <a:ext uri="{FF2B5EF4-FFF2-40B4-BE49-F238E27FC236}">
                  <a16:creationId xmlns:a16="http://schemas.microsoft.com/office/drawing/2014/main" id="{BC84788B-4D70-1067-B27E-E6FD1DCDD320}"/>
                </a:ext>
              </a:extLst>
            </p:cNvPr>
            <p:cNvSpPr txBox="1"/>
            <p:nvPr/>
          </p:nvSpPr>
          <p:spPr>
            <a:xfrm>
              <a:off x="2047061" y="2185040"/>
              <a:ext cx="297351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950" dirty="0">
                  <a:latin typeface="Eras Bold ITC" panose="020B0907030504020204" pitchFamily="34" charset="0"/>
                </a:rPr>
                <a:t>SCANPAN INTERNAL</a:t>
              </a:r>
            </a:p>
          </p:txBody>
        </p:sp>
        <p:sp>
          <p:nvSpPr>
            <p:cNvPr id="7" name="Tekstfelt 6">
              <a:extLst>
                <a:ext uri="{FF2B5EF4-FFF2-40B4-BE49-F238E27FC236}">
                  <a16:creationId xmlns:a16="http://schemas.microsoft.com/office/drawing/2014/main" id="{2C76E7C2-E218-4195-0D03-9B16ED9CDEB3}"/>
                </a:ext>
              </a:extLst>
            </p:cNvPr>
            <p:cNvSpPr txBox="1"/>
            <p:nvPr/>
          </p:nvSpPr>
          <p:spPr>
            <a:xfrm>
              <a:off x="2003931" y="2349986"/>
              <a:ext cx="297351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3600" dirty="0">
                  <a:latin typeface="Eras Bold ITC" panose="020B0907030504020204" pitchFamily="34" charset="0"/>
                </a:rPr>
                <a:t>CODE BASE</a:t>
              </a:r>
            </a:p>
          </p:txBody>
        </p:sp>
        <p:sp>
          <p:nvSpPr>
            <p:cNvPr id="8" name="Rektangel 7">
              <a:extLst>
                <a:ext uri="{FF2B5EF4-FFF2-40B4-BE49-F238E27FC236}">
                  <a16:creationId xmlns:a16="http://schemas.microsoft.com/office/drawing/2014/main" id="{E99C8F8B-DC79-32C8-DB18-26C0AB509C4B}"/>
                </a:ext>
              </a:extLst>
            </p:cNvPr>
            <p:cNvSpPr/>
            <p:nvPr/>
          </p:nvSpPr>
          <p:spPr>
            <a:xfrm>
              <a:off x="2139144" y="2484217"/>
              <a:ext cx="2657143" cy="19389"/>
            </a:xfrm>
            <a:prstGeom prst="rect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/>
            </a:p>
          </p:txBody>
        </p:sp>
        <p:sp>
          <p:nvSpPr>
            <p:cNvPr id="9" name="Tekstfelt 8">
              <a:extLst>
                <a:ext uri="{FF2B5EF4-FFF2-40B4-BE49-F238E27FC236}">
                  <a16:creationId xmlns:a16="http://schemas.microsoft.com/office/drawing/2014/main" id="{FFB9345C-5B1B-7906-6FDA-393C9AB5ED33}"/>
                </a:ext>
              </a:extLst>
            </p:cNvPr>
            <p:cNvSpPr txBox="1"/>
            <p:nvPr/>
          </p:nvSpPr>
          <p:spPr>
            <a:xfrm>
              <a:off x="1768416" y="3252159"/>
              <a:ext cx="36144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0" i="0" dirty="0">
                  <a:solidFill>
                    <a:srgbClr val="00B0F0"/>
                  </a:solidFill>
                  <a:effectLst/>
                  <a:latin typeface="Söhne"/>
                </a:rPr>
                <a:t>Elevate Efficiency with Scanpan Internal Code Base</a:t>
              </a:r>
              <a:endParaRPr lang="da-DK" sz="1200" dirty="0">
                <a:solidFill>
                  <a:srgbClr val="00B0F0"/>
                </a:solidFill>
              </a:endParaRPr>
            </a:p>
          </p:txBody>
        </p:sp>
      </p:grpSp>
      <p:sp>
        <p:nvSpPr>
          <p:cNvPr id="13" name="Parallelogram 12">
            <a:extLst>
              <a:ext uri="{FF2B5EF4-FFF2-40B4-BE49-F238E27FC236}">
                <a16:creationId xmlns:a16="http://schemas.microsoft.com/office/drawing/2014/main" id="{13E17F84-B2C3-988F-C193-FFC201F67A61}"/>
              </a:ext>
            </a:extLst>
          </p:cNvPr>
          <p:cNvSpPr/>
          <p:nvPr/>
        </p:nvSpPr>
        <p:spPr>
          <a:xfrm flipH="1">
            <a:off x="1486820" y="3836080"/>
            <a:ext cx="3896059" cy="1209544"/>
          </a:xfrm>
          <a:prstGeom prst="parallelogram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EF4487E2-3295-1EA1-04BB-3CE16798A07A}"/>
              </a:ext>
            </a:extLst>
          </p:cNvPr>
          <p:cNvSpPr txBox="1"/>
          <p:nvPr/>
        </p:nvSpPr>
        <p:spPr>
          <a:xfrm>
            <a:off x="2047061" y="3935377"/>
            <a:ext cx="29735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950" dirty="0">
                <a:latin typeface="Eras Bold ITC" panose="020B0907030504020204" pitchFamily="34" charset="0"/>
              </a:rPr>
              <a:t>SCANPAN INTERNAL</a:t>
            </a: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44315E94-155F-08D0-6515-3AE90BDB09D9}"/>
              </a:ext>
            </a:extLst>
          </p:cNvPr>
          <p:cNvSpPr txBox="1"/>
          <p:nvPr/>
        </p:nvSpPr>
        <p:spPr>
          <a:xfrm>
            <a:off x="2003931" y="4100323"/>
            <a:ext cx="2973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3600" dirty="0">
                <a:latin typeface="Eras Bold ITC" panose="020B0907030504020204" pitchFamily="34" charset="0"/>
              </a:rPr>
              <a:t>CODE BASE</a:t>
            </a:r>
          </a:p>
        </p:txBody>
      </p:sp>
      <p:sp>
        <p:nvSpPr>
          <p:cNvPr id="16" name="Rektangel 15">
            <a:extLst>
              <a:ext uri="{FF2B5EF4-FFF2-40B4-BE49-F238E27FC236}">
                <a16:creationId xmlns:a16="http://schemas.microsoft.com/office/drawing/2014/main" id="{EA39EB96-E471-78D4-EA4C-0776888B1A34}"/>
              </a:ext>
            </a:extLst>
          </p:cNvPr>
          <p:cNvSpPr/>
          <p:nvPr/>
        </p:nvSpPr>
        <p:spPr>
          <a:xfrm>
            <a:off x="2139144" y="4234554"/>
            <a:ext cx="2657143" cy="19389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9368A8C-9378-66A4-01DE-40B52E013116}"/>
              </a:ext>
            </a:extLst>
          </p:cNvPr>
          <p:cNvSpPr/>
          <p:nvPr/>
        </p:nvSpPr>
        <p:spPr>
          <a:xfrm>
            <a:off x="2147770" y="4610515"/>
            <a:ext cx="2657144" cy="1896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9BBD5643-2E47-6AD4-C3EC-2966C53C76D3}"/>
              </a:ext>
            </a:extLst>
          </p:cNvPr>
          <p:cNvSpPr txBox="1"/>
          <p:nvPr/>
        </p:nvSpPr>
        <p:spPr>
          <a:xfrm>
            <a:off x="1984078" y="4562543"/>
            <a:ext cx="29735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b="0" i="0" dirty="0">
                <a:solidFill>
                  <a:srgbClr val="00B0F0"/>
                </a:solidFill>
                <a:effectLst/>
                <a:latin typeface="Söhne"/>
              </a:rPr>
              <a:t>Elevate Efficiency with Scanpan Internal Code Base</a:t>
            </a:r>
            <a:endParaRPr lang="da-DK" sz="10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87329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22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5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Eras Bold ITC</vt:lpstr>
      <vt:lpstr>Söhne</vt:lpstr>
      <vt:lpstr>Office-tema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Jesper Harder</dc:creator>
  <cp:lastModifiedBy>Jesper Harder</cp:lastModifiedBy>
  <cp:revision>1</cp:revision>
  <dcterms:created xsi:type="dcterms:W3CDTF">2023-07-31T11:16:04Z</dcterms:created>
  <dcterms:modified xsi:type="dcterms:W3CDTF">2023-07-31T11:27:52Z</dcterms:modified>
</cp:coreProperties>
</file>