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C7A4A-DDFA-1B44-A491-50A90E286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9316A7-D69E-8648-A595-3C1A6933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575134-62CF-AC4C-9BFB-36190109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AD2CB2-5A51-C14D-A5D8-C4DCBBF0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78DB11-9FEE-4345-82D9-4AFCA3FF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1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A6635-794D-5F40-B6B7-B953846F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C4462B-D05E-2646-B8E6-718C7152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EAA8DF-C252-944B-BF82-691614FB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2CEE15-B5FF-1343-9490-87FB4A6F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C287A2-B204-1849-A440-7E6D00CC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6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6E6FC1E-B4E0-F548-AE74-50B5EF00B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2F73E7-312D-224E-8AB8-B37DCF49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9C336-1E77-E44F-9BC8-5A330CC4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5CBE6A-F437-EA48-A45B-1B24C5C2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F0C5B1-950D-C34B-9100-1F6783D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4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CB9FB-CF22-5F41-B663-691D6844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BE9447-A0D0-DB4B-9C4D-1878C250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554FB-C7F7-084A-B16A-AC351BE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903CA6-120D-6C41-8F5B-508A511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D0DECE-A881-3447-8B6A-114F8FB0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4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925B3-A027-084C-891F-B6070952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A25FAB-6ADC-424C-840F-1C1C04C0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1E37E0-2934-8A4A-ACB8-6C97F789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A1B30A-F316-894D-B470-D6B013FE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69324D-BDD1-B045-835D-9BA21840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21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C854-25DD-8F4D-848F-2C3FAE57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4D53D-CD10-2644-8808-30E6664AD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0DCE34-52C6-844E-B582-0D0BEA7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A9DE93-7D29-0A44-865E-EEF0EA5D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D65DB1-E662-D04A-8997-5EB76679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93C06F-E308-D844-B0BA-6AF4347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80285-C2A1-E34B-AF71-41406601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953A0A2-E506-1A4E-BEA8-99D888EB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EBE7CB-5121-0B44-9034-4050DF05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A3EE42-0CE5-964D-8158-5CBB102E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44D995-3C93-D442-934C-D01C53CAD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84C2217-8765-904E-8D62-72596A16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594EBEF-7971-184D-A741-06F350F2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9C02A2C-728B-3E48-AEC3-D0C2343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62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810CD-563C-564E-9FFB-B258BFF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3F2A8C-7F32-F34B-A7F0-5BE372A3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68F819-3131-B04B-A8CA-A9AE9F1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EF7255-4017-0144-982F-A2B30DE4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7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0C8FD61-5BB9-6A40-B2A2-BC88C3D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B4D61B-94D0-074B-9318-FB4CA68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1227F2-8699-CE4D-BBF6-D2082381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56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8BF2A-FDC3-CE4F-AA80-8809E494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0D638A-4DB2-2D4F-8371-32927934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3AEF5C-C757-F64E-ADAE-30119778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44D0C-664C-FF41-BDC3-2E47F066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00216A2-AA8A-DD41-BEAB-78E959C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89DBA-6901-444C-A66F-2E889F9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00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9F2B7-56B4-B641-B786-CD1F531B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FA19F95-BA7A-4846-857C-D23F5814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34A810-E7ED-9E4D-B212-F0164EF6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3C2F1D-84F0-9144-90A8-D7C28B37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062861-9D10-DB49-874C-998C7146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CFC5C1-624F-8A42-B162-0761B52B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70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C1AFE4F-2008-D346-A22C-1B46F5B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E3D54C-FED2-C740-B777-3F395F11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17A7BB-79C7-B245-A722-9F3ED8E9C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A74D-FACE-E143-98F1-C84DE423D4A6}" type="datetimeFigureOut">
              <a:rPr lang="nl-NL" smtClean="0"/>
              <a:t>16-12-2022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9E6FE3-E57D-3048-AEDD-A919E3FD4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AB407A-28F7-2641-9DF2-CF975A89C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D420-02F2-A341-9ED4-776535FAF8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A141AFB-407A-E94F-9AC0-98468DA191AC}"/>
              </a:ext>
            </a:extLst>
          </p:cNvPr>
          <p:cNvSpPr/>
          <p:nvPr/>
        </p:nvSpPr>
        <p:spPr>
          <a:xfrm>
            <a:off x="218072" y="2755980"/>
            <a:ext cx="3143250" cy="1370849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A7D3431-A56E-284D-A278-23AA99479EB5}"/>
              </a:ext>
            </a:extLst>
          </p:cNvPr>
          <p:cNvSpPr/>
          <p:nvPr/>
        </p:nvSpPr>
        <p:spPr>
          <a:xfrm>
            <a:off x="8830678" y="2755980"/>
            <a:ext cx="3143250" cy="1370849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8B36B9BA-15C7-074A-8C32-226AC14398B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61322" y="3416591"/>
            <a:ext cx="5469356" cy="248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8C876AF-F3FF-784F-9FB2-ECC41A98FE7B}"/>
              </a:ext>
            </a:extLst>
          </p:cNvPr>
          <p:cNvCxnSpPr>
            <a:cxnSpLocks/>
          </p:cNvCxnSpPr>
          <p:nvPr/>
        </p:nvCxnSpPr>
        <p:spPr>
          <a:xfrm>
            <a:off x="6104522" y="1976004"/>
            <a:ext cx="0" cy="1440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087519F-7450-5142-8F79-0D2B115AF6A2}"/>
              </a:ext>
            </a:extLst>
          </p:cNvPr>
          <p:cNvCxnSpPr>
            <a:cxnSpLocks/>
          </p:cNvCxnSpPr>
          <p:nvPr/>
        </p:nvCxnSpPr>
        <p:spPr>
          <a:xfrm flipV="1">
            <a:off x="6104522" y="3455126"/>
            <a:ext cx="0" cy="14454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069046F5-1DCD-A34A-B23A-2C60C54EDF36}"/>
              </a:ext>
            </a:extLst>
          </p:cNvPr>
          <p:cNvSpPr/>
          <p:nvPr/>
        </p:nvSpPr>
        <p:spPr>
          <a:xfrm>
            <a:off x="4524375" y="590398"/>
            <a:ext cx="3143250" cy="1370849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Popularity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26B8B822-E917-F94F-898D-EC24646A1E0C}"/>
              </a:ext>
            </a:extLst>
          </p:cNvPr>
          <p:cNvSpPr/>
          <p:nvPr/>
        </p:nvSpPr>
        <p:spPr>
          <a:xfrm>
            <a:off x="4524375" y="4909816"/>
            <a:ext cx="3143250" cy="1370849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Genre</a:t>
            </a:r>
          </a:p>
        </p:txBody>
      </p:sp>
    </p:spTree>
    <p:extLst>
      <p:ext uri="{BB962C8B-B14F-4D97-AF65-F5344CB8AC3E}">
        <p14:creationId xmlns:p14="http://schemas.microsoft.com/office/powerpoint/2010/main" val="158227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2B63AEE-2D3E-55B1-A575-084411C03FCB}"/>
              </a:ext>
            </a:extLst>
          </p:cNvPr>
          <p:cNvSpPr/>
          <p:nvPr/>
        </p:nvSpPr>
        <p:spPr>
          <a:xfrm>
            <a:off x="438912" y="2360676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Amazon’s acquisition of Goodreads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5752F954-79F9-1090-836C-B8F22DBD795B}"/>
              </a:ext>
            </a:extLst>
          </p:cNvPr>
          <p:cNvSpPr/>
          <p:nvPr/>
        </p:nvSpPr>
        <p:spPr>
          <a:xfrm>
            <a:off x="8546592" y="999744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star rating for books on Amazon and Goodreads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63937DE-3016-4C50-F515-BE63411D94C3}"/>
              </a:ext>
            </a:extLst>
          </p:cNvPr>
          <p:cNvSpPr/>
          <p:nvPr/>
        </p:nvSpPr>
        <p:spPr>
          <a:xfrm>
            <a:off x="8546592" y="3768852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content for books on Amazon and Goodreads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35F4651A-C3EB-FB59-9343-604767D894DF}"/>
              </a:ext>
            </a:extLst>
          </p:cNvPr>
          <p:cNvSpPr/>
          <p:nvPr/>
        </p:nvSpPr>
        <p:spPr>
          <a:xfrm>
            <a:off x="3767328" y="271272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genre: Romance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3166577-759E-A1DE-3CCF-380AE6249973}"/>
              </a:ext>
            </a:extLst>
          </p:cNvPr>
          <p:cNvSpPr txBox="1"/>
          <p:nvPr/>
        </p:nvSpPr>
        <p:spPr>
          <a:xfrm>
            <a:off x="688848" y="4454390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Independent variable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FDF8C13-2966-4EF1-1C10-F50DE102E139}"/>
              </a:ext>
            </a:extLst>
          </p:cNvPr>
          <p:cNvSpPr txBox="1"/>
          <p:nvPr/>
        </p:nvSpPr>
        <p:spPr>
          <a:xfrm>
            <a:off x="8796528" y="305204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Dependent variable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81B2704-E710-5AD6-A56B-4477E1C849BD}"/>
              </a:ext>
            </a:extLst>
          </p:cNvPr>
          <p:cNvSpPr txBox="1"/>
          <p:nvPr/>
        </p:nvSpPr>
        <p:spPr>
          <a:xfrm>
            <a:off x="8796528" y="5858256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Dependent variable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E7684D7-004E-220D-D1EC-FDCDFBDD1A71}"/>
              </a:ext>
            </a:extLst>
          </p:cNvPr>
          <p:cNvSpPr txBox="1"/>
          <p:nvPr/>
        </p:nvSpPr>
        <p:spPr>
          <a:xfrm>
            <a:off x="4017264" y="-47501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Quasi-moderator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46CA1B0-EE19-2DA9-0CF5-6AF1A3CC43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45408" y="3405378"/>
            <a:ext cx="35272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25E5BC6-9580-3420-0AF0-F16B428E5066}"/>
              </a:ext>
            </a:extLst>
          </p:cNvPr>
          <p:cNvCxnSpPr>
            <a:stCxn id="7" idx="2"/>
          </p:cNvCxnSpPr>
          <p:nvPr/>
        </p:nvCxnSpPr>
        <p:spPr>
          <a:xfrm>
            <a:off x="5370576" y="2360676"/>
            <a:ext cx="0" cy="1044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bogen verbindingslijn 18">
            <a:extLst>
              <a:ext uri="{FF2B5EF4-FFF2-40B4-BE49-F238E27FC236}">
                <a16:creationId xmlns:a16="http://schemas.microsoft.com/office/drawing/2014/main" id="{9BC063BC-953C-1253-CD5D-5EEE35A9DFA1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7155556" y="3422518"/>
            <a:ext cx="1408176" cy="13738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bogen verbindingslijn 27">
            <a:extLst>
              <a:ext uri="{FF2B5EF4-FFF2-40B4-BE49-F238E27FC236}">
                <a16:creationId xmlns:a16="http://schemas.microsoft.com/office/drawing/2014/main" id="{2E03DB5C-C43E-0765-B554-607070C28AC1}"/>
              </a:ext>
            </a:extLst>
          </p:cNvPr>
          <p:cNvCxnSpPr>
            <a:endCxn id="5" idx="1"/>
          </p:cNvCxnSpPr>
          <p:nvPr/>
        </p:nvCxnSpPr>
        <p:spPr>
          <a:xfrm flipV="1">
            <a:off x="7172696" y="2044446"/>
            <a:ext cx="1373896" cy="1360932"/>
          </a:xfrm>
          <a:prstGeom prst="bentConnector3">
            <a:avLst>
              <a:gd name="adj1" fmla="val -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3D6C8CDD-5C9C-CF74-C9F3-3CF25F6713E5}"/>
              </a:ext>
            </a:extLst>
          </p:cNvPr>
          <p:cNvSpPr txBox="1"/>
          <p:nvPr/>
        </p:nvSpPr>
        <p:spPr>
          <a:xfrm>
            <a:off x="7636666" y="204444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H1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721BD52C-193D-FB38-AEB5-EA6809BACB1B}"/>
              </a:ext>
            </a:extLst>
          </p:cNvPr>
          <p:cNvSpPr txBox="1"/>
          <p:nvPr/>
        </p:nvSpPr>
        <p:spPr>
          <a:xfrm>
            <a:off x="7636666" y="48135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H2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58631B0-39B4-E901-B6DE-EFE8B7B2B658}"/>
              </a:ext>
            </a:extLst>
          </p:cNvPr>
          <p:cNvSpPr txBox="1"/>
          <p:nvPr/>
        </p:nvSpPr>
        <p:spPr>
          <a:xfrm>
            <a:off x="5370576" y="26983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30908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08222251-9FD1-C708-C5B5-C999281673FB}"/>
              </a:ext>
            </a:extLst>
          </p:cNvPr>
          <p:cNvSpPr/>
          <p:nvPr/>
        </p:nvSpPr>
        <p:spPr>
          <a:xfrm>
            <a:off x="438912" y="2360676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Amazon’s acquisition of Goodreads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F76B1BB3-FBFE-0AC0-0ADB-DA1EF663654C}"/>
              </a:ext>
            </a:extLst>
          </p:cNvPr>
          <p:cNvSpPr/>
          <p:nvPr/>
        </p:nvSpPr>
        <p:spPr>
          <a:xfrm>
            <a:off x="6657980" y="999744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star rating for books on Amazon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764C974-B8E7-299C-C2D7-BF0342E4E097}"/>
              </a:ext>
            </a:extLst>
          </p:cNvPr>
          <p:cNvSpPr/>
          <p:nvPr/>
        </p:nvSpPr>
        <p:spPr>
          <a:xfrm>
            <a:off x="6657980" y="3768852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content for books on Amazon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5EF4019-5332-597A-9553-3878EB6D47AE}"/>
              </a:ext>
            </a:extLst>
          </p:cNvPr>
          <p:cNvSpPr txBox="1"/>
          <p:nvPr/>
        </p:nvSpPr>
        <p:spPr>
          <a:xfrm>
            <a:off x="688848" y="4454390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Independent variable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10915AA-BA69-1268-56B5-F312D844B0BE}"/>
              </a:ext>
            </a:extLst>
          </p:cNvPr>
          <p:cNvSpPr txBox="1"/>
          <p:nvPr/>
        </p:nvSpPr>
        <p:spPr>
          <a:xfrm>
            <a:off x="6907916" y="308914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Dependent variable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78E1-3618-793F-C066-16E000CE1439}"/>
              </a:ext>
            </a:extLst>
          </p:cNvPr>
          <p:cNvSpPr txBox="1"/>
          <p:nvPr/>
        </p:nvSpPr>
        <p:spPr>
          <a:xfrm>
            <a:off x="6907916" y="5852399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Dependent variable</a:t>
            </a: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D4BEE6A-846A-1315-ED29-3371C827A67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45408" y="3405378"/>
            <a:ext cx="163867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bogen verbindingslijn 28">
            <a:extLst>
              <a:ext uri="{FF2B5EF4-FFF2-40B4-BE49-F238E27FC236}">
                <a16:creationId xmlns:a16="http://schemas.microsoft.com/office/drawing/2014/main" id="{FFBA775B-1767-72F2-B475-89F64EB25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6944" y="3422517"/>
            <a:ext cx="1408176" cy="13738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bogen verbindingslijn 29">
            <a:extLst>
              <a:ext uri="{FF2B5EF4-FFF2-40B4-BE49-F238E27FC236}">
                <a16:creationId xmlns:a16="http://schemas.microsoft.com/office/drawing/2014/main" id="{F857700B-2C7B-208D-0367-02366518F8BC}"/>
              </a:ext>
            </a:extLst>
          </p:cNvPr>
          <p:cNvCxnSpPr>
            <a:cxnSpLocks/>
          </p:cNvCxnSpPr>
          <p:nvPr/>
        </p:nvCxnSpPr>
        <p:spPr>
          <a:xfrm flipV="1">
            <a:off x="5284084" y="2044445"/>
            <a:ext cx="1373896" cy="1360932"/>
          </a:xfrm>
          <a:prstGeom prst="bentConnector3">
            <a:avLst>
              <a:gd name="adj1" fmla="val -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21312294-ADEE-91C2-3DB6-F18A977E37AC}"/>
              </a:ext>
            </a:extLst>
          </p:cNvPr>
          <p:cNvSpPr txBox="1"/>
          <p:nvPr/>
        </p:nvSpPr>
        <p:spPr>
          <a:xfrm>
            <a:off x="5748054" y="1997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H1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004E3329-60A7-4B7E-100D-8F324065FE37}"/>
              </a:ext>
            </a:extLst>
          </p:cNvPr>
          <p:cNvSpPr txBox="1"/>
          <p:nvPr/>
        </p:nvSpPr>
        <p:spPr>
          <a:xfrm>
            <a:off x="5748054" y="477266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16776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08222251-9FD1-C708-C5B5-C999281673FB}"/>
              </a:ext>
            </a:extLst>
          </p:cNvPr>
          <p:cNvSpPr/>
          <p:nvPr/>
        </p:nvSpPr>
        <p:spPr>
          <a:xfrm>
            <a:off x="438912" y="2360676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Amazon’s acquisition of Goodreads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F76B1BB3-FBFE-0AC0-0ADB-DA1EF663654C}"/>
              </a:ext>
            </a:extLst>
          </p:cNvPr>
          <p:cNvSpPr/>
          <p:nvPr/>
        </p:nvSpPr>
        <p:spPr>
          <a:xfrm>
            <a:off x="8858636" y="1005601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star rating for books on Amazon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764C974-B8E7-299C-C2D7-BF0342E4E097}"/>
              </a:ext>
            </a:extLst>
          </p:cNvPr>
          <p:cNvSpPr/>
          <p:nvPr/>
        </p:nvSpPr>
        <p:spPr>
          <a:xfrm>
            <a:off x="8858636" y="3779020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sentiment for books on Amazon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E5EF4019-5332-597A-9553-3878EB6D47AE}"/>
              </a:ext>
            </a:extLst>
          </p:cNvPr>
          <p:cNvSpPr txBox="1"/>
          <p:nvPr/>
        </p:nvSpPr>
        <p:spPr>
          <a:xfrm>
            <a:off x="688848" y="4454390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Independent variable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10915AA-BA69-1268-56B5-F312D844B0BE}"/>
              </a:ext>
            </a:extLst>
          </p:cNvPr>
          <p:cNvSpPr txBox="1"/>
          <p:nvPr/>
        </p:nvSpPr>
        <p:spPr>
          <a:xfrm>
            <a:off x="9108572" y="3045092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Dependent variable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78E1-3618-793F-C066-16E000CE1439}"/>
              </a:ext>
            </a:extLst>
          </p:cNvPr>
          <p:cNvSpPr txBox="1"/>
          <p:nvPr/>
        </p:nvSpPr>
        <p:spPr>
          <a:xfrm>
            <a:off x="9108572" y="5852399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Dependent variable</a:t>
            </a: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D4BEE6A-846A-1315-ED29-3371C827A67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45408" y="3405376"/>
            <a:ext cx="3839332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bogen verbindingslijn 28">
            <a:extLst>
              <a:ext uri="{FF2B5EF4-FFF2-40B4-BE49-F238E27FC236}">
                <a16:creationId xmlns:a16="http://schemas.microsoft.com/office/drawing/2014/main" id="{FFBA775B-1767-72F2-B475-89F64EB250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7600" y="3432686"/>
            <a:ext cx="1408176" cy="13738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bogen verbindingslijn 29">
            <a:extLst>
              <a:ext uri="{FF2B5EF4-FFF2-40B4-BE49-F238E27FC236}">
                <a16:creationId xmlns:a16="http://schemas.microsoft.com/office/drawing/2014/main" id="{F857700B-2C7B-208D-0367-02366518F8BC}"/>
              </a:ext>
            </a:extLst>
          </p:cNvPr>
          <p:cNvCxnSpPr>
            <a:cxnSpLocks/>
          </p:cNvCxnSpPr>
          <p:nvPr/>
        </p:nvCxnSpPr>
        <p:spPr>
          <a:xfrm flipV="1">
            <a:off x="7484740" y="2044444"/>
            <a:ext cx="1373896" cy="1360932"/>
          </a:xfrm>
          <a:prstGeom prst="bentConnector3">
            <a:avLst>
              <a:gd name="adj1" fmla="val -1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21312294-ADEE-91C2-3DB6-F18A977E37AC}"/>
              </a:ext>
            </a:extLst>
          </p:cNvPr>
          <p:cNvSpPr txBox="1"/>
          <p:nvPr/>
        </p:nvSpPr>
        <p:spPr>
          <a:xfrm>
            <a:off x="7752227" y="200089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 (–)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004E3329-60A7-4B7E-100D-8F324065FE37}"/>
              </a:ext>
            </a:extLst>
          </p:cNvPr>
          <p:cNvSpPr txBox="1"/>
          <p:nvPr/>
        </p:nvSpPr>
        <p:spPr>
          <a:xfrm>
            <a:off x="7794020" y="476104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 (–)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C7D8D9D-A8EB-E6F3-5698-E2444694C7E5}"/>
              </a:ext>
            </a:extLst>
          </p:cNvPr>
          <p:cNvSpPr/>
          <p:nvPr/>
        </p:nvSpPr>
        <p:spPr>
          <a:xfrm>
            <a:off x="3961826" y="506468"/>
            <a:ext cx="3206496" cy="208940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Genre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B0B78D2-27A5-C6FC-BFD2-9F084C0D9053}"/>
              </a:ext>
            </a:extLst>
          </p:cNvPr>
          <p:cNvCxnSpPr>
            <a:cxnSpLocks/>
          </p:cNvCxnSpPr>
          <p:nvPr/>
        </p:nvCxnSpPr>
        <p:spPr>
          <a:xfrm>
            <a:off x="5565074" y="2606040"/>
            <a:ext cx="0" cy="808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8AF42926-804C-47EB-5077-86D0EF28E6B0}"/>
              </a:ext>
            </a:extLst>
          </p:cNvPr>
          <p:cNvSpPr txBox="1"/>
          <p:nvPr/>
        </p:nvSpPr>
        <p:spPr>
          <a:xfrm>
            <a:off x="4211762" y="137136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Moderator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4D4F939-D4E5-ABEA-2E0F-E42FD7A33E2D}"/>
              </a:ext>
            </a:extLst>
          </p:cNvPr>
          <p:cNvSpPr txBox="1"/>
          <p:nvPr/>
        </p:nvSpPr>
        <p:spPr>
          <a:xfrm>
            <a:off x="5119118" y="281595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20602905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100</Words>
  <Application>Microsoft Macintosh PowerPoint</Application>
  <PresentationFormat>Breedbeeld</PresentationFormat>
  <Paragraphs>34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Jesper Krauth</dc:creator>
  <cp:lastModifiedBy>Jesper Krauth</cp:lastModifiedBy>
  <cp:revision>9</cp:revision>
  <dcterms:created xsi:type="dcterms:W3CDTF">2021-12-26T10:48:42Z</dcterms:created>
  <dcterms:modified xsi:type="dcterms:W3CDTF">2022-12-16T14:30:42Z</dcterms:modified>
</cp:coreProperties>
</file>