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9144000" cy="5143500" type="screen16x9"/>
  <p:notesSz cx="7077075" cy="9004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5"/>
    <a:srgbClr val="FFFFFF"/>
    <a:srgbClr val="6CA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4" autoAdjust="0"/>
  </p:normalViewPr>
  <p:slideViewPr>
    <p:cSldViewPr snapToGrid="0" snapToObjects="1" showGuides="1">
      <p:cViewPr varScale="1">
        <p:scale>
          <a:sx n="96" d="100"/>
          <a:sy n="96" d="100"/>
        </p:scale>
        <p:origin x="534" y="78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351-6EE2-ED4B-9D4B-A135C55727FD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7CAB-B0F7-2D4F-8908-52C674DFB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02E65-E1FE-BD40-9E83-1C5BC9790FB4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163" y="674688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77043"/>
            <a:ext cx="5661660" cy="405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8DE6-6B50-094C-8647-96575B015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C2A-637D-4A9E-BB17-3E874FBE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3D228-7DDD-479C-A3B5-287D1D3A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418F-537D-4F58-A6F2-D40BFE90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CC67-9711-40C2-8E00-D1A5F0BE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BD11-965A-4A94-9C49-B3D7C928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59B7-92DD-4326-B8EC-5D415BC8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4188-AF77-431F-814F-A2D0FF37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AB8D4-80D4-405F-8116-5EEEB3C62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A855-BCE9-4F2B-9B42-3DA7CADB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326E-EF7B-4633-BF03-B3BA7A2A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4944-60C3-4A94-9170-2C1CD042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EC712-F269-4160-8D93-F9CEF079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6F2AD-7989-4E01-9483-AC67F6C5D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C89F-3D8D-4A6F-86AA-069574BA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63DD-DE78-4D4C-9C0B-923A27A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9EC3-BE31-4D22-A900-9BB22724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7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852" y="406284"/>
            <a:ext cx="3834344" cy="3737494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8" y="406284"/>
            <a:ext cx="3762891" cy="4188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4793" y="4859664"/>
            <a:ext cx="4580115" cy="27384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7169-FFFF-4E9A-9548-D99B8223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7937-1F7A-440A-B128-C7100ED4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B804-B489-4DDA-BF03-F78EE2A5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9F70-651C-434C-B7C3-58526ADF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6D19-02D2-4B0C-88F4-A9387BA1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0FEB-F1D5-4E2B-AF15-FC326EA9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59C2E-FB5F-46D5-BEE9-E998FD9D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14E8-DFD8-4082-AEDB-E77C7B2D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E13E-1E7D-4E40-85DE-90417DE6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8109-F3EE-44AD-AE52-5F5D37D3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45C-4EB3-4E9F-AEB0-6F5F23F0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A5FB-C718-41DE-BB13-210EB4B4B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890F-3B58-457B-8460-1F7910A2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DF4C-FD62-4784-AE5F-C9EAE9C5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0B84-4D51-4880-918F-4A3154B2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8B258-1988-4D4F-B99B-B7D5D8A9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2C4D-0626-4CEF-9990-6A1C3D1C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D6E4-F8DE-49AE-A134-741ADDDF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C0EBA-A6C4-4D18-81A7-5AF6E0B2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AC0B-43CE-4726-A742-F72AAC03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95820-2BC0-48DF-9F78-8EB31AA00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99A05-5CB2-4CA7-B47A-ACC4DD95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BF129-3012-423A-BE1D-BCA33659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22442-D59D-486B-8106-CEA76E2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76C3-5636-4E3A-AED6-C7858E0B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440F3-1B33-449A-AF81-508A939D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7E37F-9D2D-49E8-BA24-A263D2E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B074C-E4D3-460A-9C6B-2415FF88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F781B-52DE-450E-A15B-7CB1EE2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8DE5C-5122-4FE0-9478-4BF96538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DAE6-D5A4-4E12-BECE-8558A8BB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A05-A1B6-4CBC-8660-5565C638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339F-504E-4645-9C2F-A730DEA6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2A90-2A28-4AD0-9D29-283D91020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512B-C9FE-4A87-8FAA-83939B0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157A-0654-435D-BC7A-7F9568A6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3B02-DA8D-4019-9243-97226F3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870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F52B-10C3-4F3F-B0BB-5E2006B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31AAA-E28B-4285-9D82-5AB95EED6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37E3F-68D8-4368-98C7-EBD01AAC6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89436-1611-4211-BD5F-ED881B3F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E90FB-CA1A-4FE3-B674-8A129EE3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3F41-4C28-4B58-9591-72B96C71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A788D-48C0-46C6-950C-4077A712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E139-A52E-4C6F-9E5B-023942D3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4D2C-B856-44DE-A299-3424098A7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952B-DC33-4CE1-8984-DBC2E1F968B3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6F51-9EE7-4207-9BF6-1B36B3E51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F66E-AA18-4A64-96C1-7556AF6E5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362-658A-E344-B7E9-F19991414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twitterapp-775ef.firebaseapp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TwitterBase</a:t>
            </a:r>
            <a:r>
              <a:rPr lang="en-US" dirty="0"/>
              <a:t> – helps you tweet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Jesper Sam Sørensen</a:t>
            </a:r>
          </a:p>
          <a:p>
            <a:r>
              <a:rPr lang="en-US" dirty="0"/>
              <a:t>May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4859338"/>
            <a:ext cx="4435475" cy="274637"/>
          </a:xfrm>
        </p:spPr>
        <p:txBody>
          <a:bodyPr/>
          <a:lstStyle/>
          <a:p>
            <a:r>
              <a:rPr lang="en-US"/>
              <a:t>© IDC   Visit us at IDC.com and follow us on Twitter: @IDC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22825"/>
            <a:ext cx="2133600" cy="274638"/>
          </a:xfrm>
        </p:spPr>
        <p:txBody>
          <a:bodyPr/>
          <a:lstStyle/>
          <a:p>
            <a:fld id="{30879362-658A-E344-B7E9-F19991414F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9540" y="9951"/>
            <a:ext cx="4784459" cy="209288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4B85"/>
                </a:solidFill>
              </a:rPr>
              <a:t>Search term or hashtag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4B85"/>
                </a:solidFill>
              </a:rPr>
              <a:t>Uploaded to firebase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4B85"/>
                </a:solidFill>
              </a:rPr>
              <a:t>Grabbed by worker on Heroku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4B85"/>
                </a:solidFill>
              </a:rPr>
              <a:t>Returning results to firebase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4B85"/>
                </a:solidFill>
              </a:rPr>
              <a:t>Related hashtags, users’ hashtags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70" y="2200207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59" y="3419819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4" y="878431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33" y="2371425"/>
            <a:ext cx="1356273" cy="1356273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>
          <a:xfrm>
            <a:off x="1844108" y="1732826"/>
            <a:ext cx="1468704" cy="1470132"/>
          </a:xfrm>
          <a:prstGeom prst="arc">
            <a:avLst>
              <a:gd name="adj1" fmla="val 16754015"/>
              <a:gd name="adj2" fmla="val 0"/>
            </a:avLst>
          </a:prstGeom>
          <a:ln w="38100">
            <a:solidFill>
              <a:schemeClr val="bg2">
                <a:lumMod val="75000"/>
              </a:schemeClr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795356" y="2790344"/>
            <a:ext cx="1585141" cy="1672756"/>
          </a:xfrm>
          <a:prstGeom prst="arc">
            <a:avLst>
              <a:gd name="adj1" fmla="val 36557"/>
              <a:gd name="adj2" fmla="val 5134120"/>
            </a:avLst>
          </a:prstGeom>
          <a:ln w="38100">
            <a:solidFill>
              <a:schemeClr val="bg2">
                <a:lumMod val="75000"/>
              </a:schemeClr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794594" y="3018772"/>
            <a:ext cx="1482255" cy="1444328"/>
          </a:xfrm>
          <a:prstGeom prst="arc">
            <a:avLst>
              <a:gd name="adj1" fmla="val 5431797"/>
              <a:gd name="adj2" fmla="val 11308331"/>
            </a:avLst>
          </a:prstGeom>
          <a:ln w="38100">
            <a:solidFill>
              <a:schemeClr val="bg2">
                <a:lumMod val="75000"/>
              </a:schemeClr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794594" y="1732826"/>
            <a:ext cx="1473518" cy="1473836"/>
          </a:xfrm>
          <a:prstGeom prst="arc">
            <a:avLst>
              <a:gd name="adj1" fmla="val 10698847"/>
              <a:gd name="adj2" fmla="val 16419527"/>
            </a:avLst>
          </a:prstGeom>
          <a:ln w="38100">
            <a:solidFill>
              <a:schemeClr val="bg2">
                <a:lumMod val="75000"/>
              </a:schemeClr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951" y="2112326"/>
            <a:ext cx="1524669" cy="29806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023" y="2108169"/>
            <a:ext cx="1528808" cy="29887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2235" y="2098678"/>
            <a:ext cx="1528808" cy="2992837"/>
          </a:xfrm>
          <a:prstGeom prst="rect">
            <a:avLst/>
          </a:prstGeom>
        </p:spPr>
      </p:pic>
      <p:pic>
        <p:nvPicPr>
          <p:cNvPr id="1026" name="Picture 2" descr="https://dab1nmslvvntp.cloudfront.net/wp-content/uploads/2016/04/1461122387heroku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57" y="431217"/>
            <a:ext cx="595682" cy="6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ionic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7" y="484453"/>
            <a:ext cx="574743" cy="57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firebase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" y="334197"/>
            <a:ext cx="750051" cy="75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019" y="459034"/>
            <a:ext cx="909360" cy="1015304"/>
          </a:xfrm>
          <a:prstGeom prst="rect">
            <a:avLst/>
          </a:prstGeom>
        </p:spPr>
      </p:pic>
      <p:pic>
        <p:nvPicPr>
          <p:cNvPr id="1032" name="Picture 8" descr="https://pbs.twimg.com/profile_images/676630166190166017/UYxw-Hc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59" y="393294"/>
            <a:ext cx="666428" cy="6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twitter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7" y="463274"/>
            <a:ext cx="689445" cy="5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53446" y="334197"/>
            <a:ext cx="645604" cy="8208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2620" y="410734"/>
            <a:ext cx="633160" cy="7442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99050" y="396072"/>
            <a:ext cx="633160" cy="7589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039163" y="374893"/>
            <a:ext cx="633160" cy="7589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45264" y="374893"/>
            <a:ext cx="697247" cy="7589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57189" y="422218"/>
            <a:ext cx="753280" cy="6752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33364" y="1130418"/>
            <a:ext cx="987276" cy="3922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https://angular.io/resources/images/logos/angular/angul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" y="1084249"/>
            <a:ext cx="767354" cy="76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34178" y="1124831"/>
            <a:ext cx="633160" cy="7442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8" name="Picture 14" descr="https://raw.githubusercontent.com/feross/standard/master/docs/logos/npm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1" y="1515966"/>
            <a:ext cx="971062" cy="3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319614" y="1467667"/>
            <a:ext cx="987276" cy="4633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5685" y="-20473"/>
            <a:ext cx="43652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hlinkClick r:id="rId17"/>
              </a:rPr>
              <a:t>twitterapp-775ef.firebaseapp.com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5" grpId="0" animBg="1"/>
      <p:bldP spid="15" grpId="1" animBg="1"/>
      <p:bldP spid="15" grpId="2" animBg="1"/>
      <p:bldP spid="15" grpId="3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1" grpId="2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92D5C84-668E-4ED0-A78A-ADA5CA26076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54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TwitterBase – helps you tweet</vt:lpstr>
      <vt:lpstr>PowerPoint Presentation</vt:lpstr>
    </vt:vector>
  </TitlesOfParts>
  <Company>IDC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Sorensen</dc:creator>
  <cp:lastModifiedBy>Jesper Sorensen</cp:lastModifiedBy>
  <cp:revision>18</cp:revision>
  <dcterms:created xsi:type="dcterms:W3CDTF">2017-05-01T06:40:41Z</dcterms:created>
  <dcterms:modified xsi:type="dcterms:W3CDTF">2018-09-26T11:55:55Z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0x010100D9AB7D35CC38D34AAF668C85A3D9CC77</vt:lpwstr>
  </property>
</Properties>
</file>