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687"/>
  </p:normalViewPr>
  <p:slideViewPr>
    <p:cSldViewPr snapToGrid="0" snapToObjects="1">
      <p:cViewPr varScale="1">
        <p:scale>
          <a:sx n="90" d="100"/>
          <a:sy n="90" d="100"/>
        </p:scale>
        <p:origin x="127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DEFE-07FE-6E44-8806-DC4847179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F5AD-081B-1942-A514-111233615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90104-26BD-454D-A743-F7397FFA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66B4-BB77-B447-AF86-DF1122BD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2DEC-CD7B-1848-A8E1-EB2182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2C58-D42C-C544-8539-D5416778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CE3CA-478A-7847-852F-1A211D7F7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AABA-6632-164C-AEBB-DFEBD838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BDD0-AC09-F64C-A4A1-8F32DFC2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A0A7-D4FA-6C4E-A235-5C4EA1F6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765F1-64FE-0541-833A-DB009216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5CD6A-F722-C545-B061-567D88EB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D239-08C6-EB4E-9C19-579BDE8C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F54C-538C-AC42-B523-BC9DF853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3518-8A7D-F347-BE12-5F175AEC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AA0E-B2B4-534F-9F5D-87B74336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3828-63CF-4248-98C3-05912A80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F536-5C1A-ED46-9993-C3FE9388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21B0-97B5-324A-9231-AA6B972D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BD2C-D9D0-7344-A818-CFC2ED24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FEBB-7317-7545-896B-95CE6BA8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27FB5-0F54-7C41-81F5-427EB270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F31A0-9286-6741-8A20-1611A879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2542-5604-6F47-A2CF-54462C0D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DC84-9D27-FB4B-B53F-0B5837CA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59C1-C3B8-7543-8C21-882B2859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FD01-F2F7-C24E-893D-E8BF885B3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40EDC-1375-1C40-AE5F-C6012569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66E75-A991-4C46-8593-6EC5CC88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5F6B4-BF07-B241-BEE1-A1C53678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7EE2-89F9-294D-BFE8-345F7AFC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C420-A382-B34A-8F27-D4EA72DD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883A6-1FB2-C142-9142-EBBCEB5B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6867D-8987-0341-AB81-F20699EB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CA7DE-DAA1-D444-B226-6A0AD280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3A141-0DE2-5140-BB6F-EE9581433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19989-0E9E-1443-B688-813F4E7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2A83B-0D53-E24D-81EE-121D1ACF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80782-8227-424D-B3E8-C0CDE332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5AE1-B8DE-E348-A55A-7C156C4D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C2D5-186C-5841-AD9D-1882D45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4686D-7E4C-C642-8F47-97D7CF06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C8C3A-42CD-834A-95F7-18693008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785EF-E70E-DD4B-9CE7-77069AB7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D5817-2C5E-7840-A69B-5A3A66E1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5735-F6BD-504C-B739-D459A8DA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8DB0-F190-BC49-AEDA-383AFD12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0F71-CB21-AD4F-969F-631B5914E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C7A48-0CC3-C54D-AA65-DC0D74F18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35F9-4672-E74F-803B-CB96119A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B20E7-14EC-2445-B385-75AA0E42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1EF89-B466-194C-82FF-2514CF86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DD2-A47E-AC47-85D0-53D95D35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77EFF-B702-A249-BD51-D76122F96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27014-85E2-C442-8BAA-BF50E10B2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14214-8B04-0B4F-B139-B0ED4109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C1DE-9480-AD4B-B93B-B5C94A38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57DD9-336C-6647-AD3C-BB269F77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CC8C-12F7-8C46-A528-74105055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10FFF-06D6-8543-A1E9-5B5A7FE6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78DD-C228-B74D-B7B7-8FDA32247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E0AF-FACE-F342-9F4D-2FB52CF7845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8476-68FF-D94C-84CD-A679B4B72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AAA3-4402-D945-A3E9-27956A758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EAD5-1E35-254B-8B3C-042F406F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A1418ED-29B2-6B41-B581-D79CB711F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1" b="17184"/>
          <a:stretch/>
        </p:blipFill>
        <p:spPr>
          <a:xfrm>
            <a:off x="-1504" y="0"/>
            <a:ext cx="1219426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FA3354BB-3CFA-9943-98A7-6BE3BDD257C2}"/>
              </a:ext>
            </a:extLst>
          </p:cNvPr>
          <p:cNvSpPr/>
          <p:nvPr/>
        </p:nvSpPr>
        <p:spPr>
          <a:xfrm>
            <a:off x="1721922" y="5206559"/>
            <a:ext cx="914401" cy="81191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8BDD83E-750D-A047-9F69-1D5662EDCBF4}"/>
              </a:ext>
            </a:extLst>
          </p:cNvPr>
          <p:cNvSpPr/>
          <p:nvPr/>
        </p:nvSpPr>
        <p:spPr>
          <a:xfrm>
            <a:off x="6244443" y="5023262"/>
            <a:ext cx="607620" cy="5892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87CD9066-4B88-C046-BC80-3B8DE161F7AD}"/>
              </a:ext>
            </a:extLst>
          </p:cNvPr>
          <p:cNvSpPr/>
          <p:nvPr/>
        </p:nvSpPr>
        <p:spPr>
          <a:xfrm>
            <a:off x="5548372" y="1651440"/>
            <a:ext cx="448668" cy="42738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9D0CF6BB-21E7-9B45-AD52-33AFF062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07178" y="839530"/>
            <a:ext cx="1935678" cy="8119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950637E-422C-AE4D-B598-4EC83DC16FEC}"/>
              </a:ext>
            </a:extLst>
          </p:cNvPr>
          <p:cNvSpPr/>
          <p:nvPr/>
        </p:nvSpPr>
        <p:spPr>
          <a:xfrm>
            <a:off x="9918163" y="0"/>
            <a:ext cx="23423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jespinal</a:t>
            </a:r>
            <a:endParaRPr lang="en-US" sz="5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95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26797 0.636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98" y="3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97 0.63681 L 0.56094 0.099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8" y="-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094 0.09977 L 0.62188 0.60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2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188 0.60602 L 1.20547 0.27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80" y="-1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Jafeth Espinal Bardales</dc:creator>
  <cp:lastModifiedBy>Juan Jafeth Espinal Bardales</cp:lastModifiedBy>
  <cp:revision>2</cp:revision>
  <dcterms:created xsi:type="dcterms:W3CDTF">2022-04-01T02:26:09Z</dcterms:created>
  <dcterms:modified xsi:type="dcterms:W3CDTF">2022-04-01T03:00:39Z</dcterms:modified>
</cp:coreProperties>
</file>