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007E2-6888-83BC-8695-E1DAE9744E6B}" v="12" dt="2023-06-30T10:30:43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F7FCC-F1EA-C259-9962-919BFE23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63E75-7D97-07B1-82BC-1D8DDE88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A61C3-2CE4-D409-D9E5-B9F3BD2D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F3E9C-E941-7FDA-53D4-58FF78B0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A6373-6C05-A328-50BE-49DE4E12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688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6A783-48B0-51FC-1373-17B28818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F80A51-5C2B-6D37-BEE1-6DA4E888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20238-9913-7011-DDE8-CE197BFC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82AEC-3238-103B-9002-6D204E3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680AD-6B73-5C28-F426-4B128A2B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16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AD0669-C2A5-B5EA-8B28-AC2DD1D40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1E6A8D-BA80-148A-E0F0-C7AF3B99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982E9-B73D-CE3A-7E85-FEEA58D4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D1066-0287-EDFA-08FA-FD5B5F45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0F2C1-89FF-CBF7-BD4D-D8E73FFE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76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E61C5-86F5-E96F-0D2B-F007A7F1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D3985-CFDC-DB4C-EE2E-67C829A1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BBDA1-E963-6B40-84F9-118FE941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C3BE4-8F6F-7203-E235-EFE600CF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CA5A4-4842-4A3E-58DD-BEFEDD3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20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087B-1514-4E5E-3183-DC9F43B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F0F7D-E83A-FDEC-2AE9-02689595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0E6E16-69E7-52A5-348A-55522469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EC65-1EB3-4F6B-60DC-7BCC9AE1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F5E47-2406-106C-EADF-02CCE5E4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3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51B9-72E1-947F-8D98-1F02F411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4A7E7-772B-1AC0-ECF1-BA168CC9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5C77E1-197D-8D88-6B7C-0866D75D5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299FB-AAAC-8210-2FA7-2D5891BD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761FD-F751-0A53-CE3B-3B61DA66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CAD23-B4E9-047F-05E1-DC58E782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467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C37C-DF5E-D7FB-B0D2-0EEDABC9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D32E9-A108-1CBF-B743-0917132D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BB59B7-35A0-2DA1-AE58-75D851EA1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98A0C2-16C7-6D57-911B-74B237989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73A74F-2043-1DFF-8DA9-0C40BB49B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03C7A-E7C0-0ED7-5EE4-AF7D3265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BDF3E6-D221-B51F-F4C0-45CD9A34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C930EB-5682-D8F4-672F-39591F9C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0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C2167-B51B-8043-517E-EC1D8245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805AED-107B-0965-3190-CD4FAE26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6523B3-7A63-D6E0-33F8-4DA9CC1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9A04B3-09D7-4213-5F1D-C970166D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855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331D52-BB30-A4F4-71E6-A0951B79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2DE042-26B8-DAC3-4E2C-FCFE23DC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12B8D3-5904-0E19-91DA-958D02E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2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8B03B-451C-2945-B1F6-389F68F9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2ADA7-411E-24F5-5C21-100EB215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43FC2D-5F21-8F1E-20CD-D7FB17AC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A84CB7-875A-6B12-3A36-712057FA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AB12E-8627-DC98-4D66-D327C824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7E2A0-04F8-F49D-7073-E5EEF1F6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8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C59B4-8DF2-8AA7-2A07-5BC463A2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11F3D7-78AA-AE93-1935-86A88D038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23EB7E-695F-AFB4-C00A-C2EA9427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DD59D-20ED-6E4E-BF70-A93DEB9A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DA9568-F647-B5C4-7C6B-22A19A1C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0DC21-A0D2-C293-EC9F-15DBF20D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7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59B4F4-6480-E6CC-E12E-17A09954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FC063-DF21-5BC6-C7ED-92DD6976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7B105-2A1E-DE58-BD4F-BAD2622CD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3FD5-1209-43B6-BF20-D4356E6AF32A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373BB-50F2-0685-069D-DBC7CCF63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79FBF-4D97-4D09-0353-2EFE00A47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9CEF-2E2F-49D2-903E-106E7478A87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097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FA9298-FA81-BCD9-EE76-91077070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38112"/>
            <a:ext cx="68961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556893-699D-797A-1953-DE97F796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33450"/>
            <a:ext cx="6858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03B00-D29C-9C0A-1326-11B712BF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938212"/>
            <a:ext cx="6905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1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5E5F9C-9A9F-FDC8-2C8C-F960F337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42975"/>
            <a:ext cx="7010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546B178-3F2A-BCF2-F02D-C47E9F6F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04" y="1016961"/>
            <a:ext cx="7192904" cy="50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E2F190-926C-4038-073D-6A49061B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962025"/>
            <a:ext cx="6915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0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e9c215-1826-4599-bf88-e8aedb9823ac" xsi:nil="true"/>
    <lcf76f155ced4ddcb4097134ff3c332f xmlns="d42a0afe-15a1-4089-8f01-6ef65c49959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C9C6081EF7C54BA01DA92B44DF7318" ma:contentTypeVersion="13" ma:contentTypeDescription="Create a new document." ma:contentTypeScope="" ma:versionID="6228794a5c15378c98b24e9642e2ac72">
  <xsd:schema xmlns:xsd="http://www.w3.org/2001/XMLSchema" xmlns:xs="http://www.w3.org/2001/XMLSchema" xmlns:p="http://schemas.microsoft.com/office/2006/metadata/properties" xmlns:ns2="d42a0afe-15a1-4089-8f01-6ef65c49959d" xmlns:ns3="3ee9c215-1826-4599-bf88-e8aedb9823ac" targetNamespace="http://schemas.microsoft.com/office/2006/metadata/properties" ma:root="true" ma:fieldsID="9fcbcd51eeb36eb9ed206a368ee72d40" ns2:_="" ns3:_="">
    <xsd:import namespace="d42a0afe-15a1-4089-8f01-6ef65c49959d"/>
    <xsd:import namespace="3ee9c215-1826-4599-bf88-e8aedb9823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a0afe-15a1-4089-8f01-6ef65c4995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4070e55-8a80-4606-b78a-8d53cef144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e9c215-1826-4599-bf88-e8aedb9823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5483-a39b-49a7-b6e0-5762754da864}" ma:internalName="TaxCatchAll" ma:showField="CatchAllData" ma:web="3ee9c215-1826-4599-bf88-e8aedb9823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82D340-4722-4E9C-8FF5-6A2F489C79A6}">
  <ds:schemaRefs>
    <ds:schemaRef ds:uri="http://schemas.microsoft.com/office/2006/metadata/properties"/>
    <ds:schemaRef ds:uri="http://schemas.microsoft.com/office/infopath/2007/PartnerControls"/>
    <ds:schemaRef ds:uri="3ee9c215-1826-4599-bf88-e8aedb9823ac"/>
    <ds:schemaRef ds:uri="d42a0afe-15a1-4089-8f01-6ef65c49959d"/>
  </ds:schemaRefs>
</ds:datastoreItem>
</file>

<file path=customXml/itemProps2.xml><?xml version="1.0" encoding="utf-8"?>
<ds:datastoreItem xmlns:ds="http://schemas.openxmlformats.org/officeDocument/2006/customXml" ds:itemID="{91C5F3C4-C916-43A0-8867-8B47ACFE6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0158CA-A688-4700-883D-8D4F0E3EF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a0afe-15a1-4089-8f01-6ef65c49959d"/>
    <ds:schemaRef ds:uri="3ee9c215-1826-4599-bf88-e8aedb9823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Wilson Espinoza Chamaya</dc:creator>
  <cp:lastModifiedBy>Jorge Wilson Espinoza Chamaya</cp:lastModifiedBy>
  <cp:revision>9</cp:revision>
  <dcterms:created xsi:type="dcterms:W3CDTF">2023-05-14T08:49:10Z</dcterms:created>
  <dcterms:modified xsi:type="dcterms:W3CDTF">2023-06-30T10:54:19Z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0x0101000AC9C6081EF7C54BA01DA92B44DF7318</vt:lpwstr>
  </property>
  <property fmtid="{D5CDD505-2E9C-101B-9397-08002B2CF9AE}" pid="3" name="MediaServiceImageTags">
    <vt:lpwstr/>
  </property>
</Properties>
</file>