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kin_conductance" TargetMode="External"/><Relationship Id="rId4" Type="http://schemas.openxmlformats.org/officeDocument/2006/relationships/hyperlink" Target="https://en.wikipedia.org/wiki/Skin_conduct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Fitbit Calories Burned Prediction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Mindy 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08.25.17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65350" y="174455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573325" y="291230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466100" y="1194350"/>
            <a:ext cx="82242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None/>
            </a:pPr>
            <a:r>
              <a:rPr lang="en">
                <a:solidFill>
                  <a:schemeClr val="lt2"/>
                </a:solidFill>
              </a:rPr>
              <a:t>Get live data via Fitbit API and predict with most current user data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Answer other inverse questions after building Linear Regression model on other features to predict target value. Other questions to answer are: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oxygen levels are known throughout day, which time during the day is best to exercise?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mood levels are known throughout the day, which times are usually not the most upbeat in order to go on a walk, get a cup of coffee?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continued...</a:t>
            </a:r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466100" y="1194350"/>
            <a:ext cx="82242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Data-related: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Cross-validate, split/reshuffle the data differently so that the Test data is not so small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Have fewer parameters to reduce possible noise in Training data set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Constrain the model so there are less errors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Gather more Training data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Lastly, it could have just been random chance that the Test data was able to fit the model better than the Training data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4294967295" type="title"/>
          </p:nvPr>
        </p:nvSpPr>
        <p:spPr>
          <a:xfrm>
            <a:off x="311700" y="1166875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Thank you!!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AJ</a:t>
            </a:r>
            <a:r>
              <a:rPr lang="en" sz="1700">
                <a:solidFill>
                  <a:schemeClr val="dk1"/>
                </a:solidFill>
              </a:rPr>
              <a:t>, mentor</a:t>
            </a:r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Jenny Hung</a:t>
            </a:r>
            <a:r>
              <a:rPr lang="en" sz="1700">
                <a:solidFill>
                  <a:schemeClr val="dk1"/>
                </a:solidFill>
              </a:rPr>
              <a:t>, Community 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“Qua</a:t>
            </a:r>
            <a:r>
              <a:rPr b="1" lang="en"/>
              <a:t>ntified self”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-"/>
            </a:pPr>
            <a:r>
              <a:rPr b="1" lang="en" sz="1600">
                <a:solidFill>
                  <a:schemeClr val="lt2"/>
                </a:solidFill>
              </a:rPr>
              <a:t>movement to incorporate technology into data acquisition on aspects of a person's daily life in terms of inputs (food consumed, quality of surrounding air), states (mood,</a:t>
            </a:r>
            <a:r>
              <a:rPr b="1" lang="en" sz="1600">
                <a:solidFill>
                  <a:schemeClr val="lt2"/>
                </a:solidFill>
                <a:hlinkClick r:id="rId3"/>
              </a:rPr>
              <a:t> </a:t>
            </a:r>
            <a:r>
              <a:rPr b="1" lang="en" sz="1600" u="sng">
                <a:solidFill>
                  <a:schemeClr val="lt2"/>
                </a:solidFill>
                <a:hlinkClick r:id="rId4"/>
              </a:rPr>
              <a:t>arousal</a:t>
            </a:r>
            <a:r>
              <a:rPr b="1" lang="en" sz="1600">
                <a:solidFill>
                  <a:schemeClr val="lt2"/>
                </a:solidFill>
              </a:rPr>
              <a:t>, blood</a:t>
            </a:r>
            <a:r>
              <a:rPr lang="en" sz="1600">
                <a:solidFill>
                  <a:schemeClr val="lt2"/>
                </a:solidFill>
              </a:rPr>
              <a:t> oxygen levels)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What to do with all body sensory data?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Make Regression models to predict Calorie output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Client &amp; Their Motivation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3" name="Shape 7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steps does one travel in a certain day?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78" name="Shape 7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Elevation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0437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times do I go up and down the stairs?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83" name="Shape 8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Calories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much am I burning doing this activity/combination of activities?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Data Set</a:t>
            </a:r>
            <a:r>
              <a:rPr b="1" lang="en" sz="4200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 Cleaning &amp; Wrangling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Preliminary Exploration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Start with .info(), .head(), .describe()” to provide summary results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-retrieve Fitbit data from their API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-save this data as separate JSON files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-transform JSON files into Pandas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-complete necessary merges and joins on separate dataframes  in order to get all features into one big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-use this dataframe to build Regression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-vote for best model given each model’s RMSE and residuals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Findings from Regression models: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7374912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descr="newplot-4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1922"/>
            <a:ext cx="9143998" cy="12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5" name="Shape 125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4812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80452" y="1254158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person’s overall health by tracking person’s intake of food and output as exercise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424824" y="2127338"/>
            <a:ext cx="8294359" cy="799415"/>
            <a:chOff x="424812" y="2075689"/>
            <a:chExt cx="8294359" cy="849900"/>
          </a:xfrm>
        </p:grpSpPr>
        <p:sp>
          <p:nvSpPr>
            <p:cNvPr id="130" name="Shape 1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24812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 2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a mood based on trending daily moods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4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