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Sentiment Classification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proposal for a swifter assessment of consumer reviews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604850" y="3971200"/>
            <a:ext cx="22128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Mindy Ng, 8/28/17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679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-Consumers voice their opinions online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-Valuable to organize these thoughts so businesses make smarter decisions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-Importance of reviews: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-Among readers of online reviews of restaurants, hotels, and various services (e.g., travel agencies or doctors), between 73% and 87% report that reviews had significant influence on their purchase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-Consumers report being willing to pay from 20% to 99% more for a 5-star-rated item than a 4-star-rated item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-Given popularity of people writing reviews and using reviews, there needs to be a faster way to filter through reviews in order to gain business advantage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Proposed Solution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In order to gauge the amount of favoritism or dislike of a product,  can use a data analysis model to survey a large amount of users’ responses.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-quick idea of the product’s future success rate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-insight into whether or not the product would be a good      business investment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Data/Method Used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-"/>
            </a:pPr>
            <a:r>
              <a:rPr lang="en" sz="2400">
                <a:solidFill>
                  <a:schemeClr val="lt2"/>
                </a:solidFill>
              </a:rPr>
              <a:t>Reviews from 8 different books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-"/>
            </a:pPr>
            <a:r>
              <a:rPr lang="en" sz="2400">
                <a:solidFill>
                  <a:schemeClr val="lt2"/>
                </a:solidFill>
              </a:rPr>
              <a:t>For each review, there are 4 columns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-"/>
            </a:pPr>
            <a:r>
              <a:rPr lang="en" sz="2400">
                <a:solidFill>
                  <a:schemeClr val="lt2"/>
                </a:solidFill>
              </a:rPr>
              <a:t>2/4 columns: “Review Score” and “HTML of Review Text”  relevant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-"/>
            </a:pPr>
            <a:r>
              <a:rPr lang="en" sz="2400">
                <a:solidFill>
                  <a:schemeClr val="lt2"/>
                </a:solidFill>
              </a:rPr>
              <a:t>“Review Score” has product rating on scale of 1-5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-"/>
            </a:pPr>
            <a:r>
              <a:rPr lang="en" sz="2400">
                <a:solidFill>
                  <a:schemeClr val="lt2"/>
                </a:solidFill>
              </a:rPr>
              <a:t>“HTML of Review Text” has review text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-"/>
            </a:pPr>
            <a:r>
              <a:rPr lang="en" sz="2400">
                <a:solidFill>
                  <a:schemeClr val="lt2"/>
                </a:solidFill>
              </a:rPr>
              <a:t>Rating is used to reclassify review as 1 of 3 sentiments: negative, neutral or positive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 Description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679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  <a:buChar char="-"/>
            </a:pPr>
            <a:r>
              <a:rPr lang="en" sz="1700"/>
              <a:t>Imported all 8 .csv files and formatted them into 8 Pandas dataframes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-"/>
            </a:pPr>
            <a:r>
              <a:rPr lang="en" sz="1700"/>
              <a:t>All 8 data frames combined into one big data frame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-"/>
            </a:pPr>
            <a:r>
              <a:rPr lang="en" sz="1700"/>
              <a:t>Two relevant columns: “Review Score”, “Review Text” made into their own variables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-"/>
            </a:pPr>
            <a:r>
              <a:rPr lang="en" sz="1700"/>
              <a:t>Transformed raw “Review Text” into pure text (no  HTML tags nor punctuation)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-"/>
            </a:pPr>
            <a:r>
              <a:rPr lang="en" sz="1700"/>
              <a:t>Fed all clean reviews and corresponding ratings  into vectorizer to make X matrix</a:t>
            </a: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number of rows was the number of reviews and its number of columns was the number of words in the dictionary built by “CountVectorizer”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-"/>
            </a:pPr>
            <a:r>
              <a:rPr lang="en" sz="1700"/>
              <a:t>Transformed “Review Score” into three different categories to make variable, y: </a:t>
            </a:r>
          </a:p>
          <a:p>
            <a:pPr indent="-336550" lvl="1" marL="914400" rtl="0">
              <a:spcBef>
                <a:spcPts val="0"/>
              </a:spcBef>
              <a:buSzPct val="100000"/>
              <a:buChar char="-"/>
            </a:pPr>
            <a:r>
              <a:rPr lang="en" sz="1700"/>
              <a:t>1, 2 -&gt; 1; 3 -&gt; 2; 4,</a:t>
            </a:r>
            <a:r>
              <a:rPr lang="en" sz="1700"/>
              <a:t> 5 -&gt; 3</a:t>
            </a:r>
          </a:p>
          <a:p>
            <a:pPr indent="-336550" lvl="0" marL="457200" rtl="0">
              <a:spcBef>
                <a:spcPts val="0"/>
              </a:spcBef>
              <a:buSzPct val="100000"/>
              <a:buChar char="-"/>
            </a:pPr>
            <a:r>
              <a:rPr lang="en" sz="1700"/>
              <a:t>Transformed X and transformed y fed into Machine Learning Classifiers with model performance metric results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 Results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For 8 different Amazon book reviews, results from 3 different Machine Learning Classifiers: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newplot-3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5150"/>
            <a:ext cx="8520599" cy="18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Use and Advantages of Sentiment Classifier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sentiment classify other Amazon products besides books, such as movies, beauty products, clothes, kitchen appliances</a:t>
            </a:r>
          </a:p>
          <a:p>
            <a:pPr indent="-3746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sentiment classify Twitter tweets after product launch</a:t>
            </a:r>
          </a:p>
          <a:p>
            <a:pPr indent="-3746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sentiment classify live as social guage during sports games to get current audience feedback</a:t>
            </a:r>
          </a:p>
          <a:p>
            <a:pPr indent="-3746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sentiment classify newswires to determine high profile media figure’s approval ratings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Proposed Next Steps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Remove stop words, and perform “stemming” in order to reduce dictionary dimensionality so that model runs more efficiently (for instance, by seeing the overall execution time being diminished.)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Tune model hyperparameters to use optimal settings, for instance by using grid search.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Use more complex ensemble methods (besides Random Forests) to produce more accurate classification models.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Perform sentiment analysis which would involve using semantics and syntax to dive deeper into text corpus to find nuances in text.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Perform Unsupervised Machine Learning since not knowing the labels for a review is what is usually encountered in the real world.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458450" y="46790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Special Thanks to: </a:t>
            </a:r>
            <a:r>
              <a:rPr lang="en" sz="3600"/>
              <a:t>Springboard’s AJ Sanchez, Andrew McGuire and Jenny Hung!</a:t>
            </a:r>
            <a:r>
              <a:rPr lang="en"/>
              <a:t>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😁😊😁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