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kin_conductance" TargetMode="External"/><Relationship Id="rId4" Type="http://schemas.openxmlformats.org/officeDocument/2006/relationships/hyperlink" Target="https://en.wikipedia.org/wiki/Skin_conductan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Fitbit Calories Burned Prediction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Mindy 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08.25.17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43" name="Shape 143"/>
          <p:cNvSpPr txBox="1"/>
          <p:nvPr>
            <p:ph idx="4294967295" type="body"/>
          </p:nvPr>
        </p:nvSpPr>
        <p:spPr>
          <a:xfrm>
            <a:off x="565350" y="1744550"/>
            <a:ext cx="2568599" cy="4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4573325" y="2912300"/>
            <a:ext cx="2568599" cy="4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</a:p>
        </p:txBody>
      </p:sp>
      <p:sp>
        <p:nvSpPr>
          <p:cNvPr id="145" name="Shape 145"/>
          <p:cNvSpPr txBox="1"/>
          <p:nvPr>
            <p:ph idx="4294967295" type="body"/>
          </p:nvPr>
        </p:nvSpPr>
        <p:spPr>
          <a:xfrm>
            <a:off x="466100" y="1194350"/>
            <a:ext cx="8224200" cy="315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None/>
            </a:pPr>
            <a:r>
              <a:rPr lang="en">
                <a:solidFill>
                  <a:schemeClr val="lt2"/>
                </a:solidFill>
              </a:rPr>
              <a:t>Get live data via Fitbit API and predict with most current user data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</a:pPr>
            <a:r>
              <a:rPr lang="en">
                <a:solidFill>
                  <a:schemeClr val="lt2"/>
                </a:solidFill>
              </a:rPr>
              <a:t>Answer other inverse questions after building Linear Regression model on other features to predict target value. Other questions to answer are: 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If oxygen levels are known throughout day, which time during the day is best to exercise?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</a:pPr>
            <a:r>
              <a:rPr lang="en" sz="1800">
                <a:solidFill>
                  <a:schemeClr val="lt2"/>
                </a:solidFill>
              </a:rPr>
              <a:t>If mood levels are known throughout the day, which times are usually not the most upbeat in order to go on a walk, get a cup of coffee?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</a:p>
        </p:txBody>
      </p:sp>
      <p:sp>
        <p:nvSpPr>
          <p:cNvPr id="152" name="Shape 152"/>
          <p:cNvSpPr txBox="1"/>
          <p:nvPr>
            <p:ph idx="4294967295" type="body"/>
          </p:nvPr>
        </p:nvSpPr>
        <p:spPr>
          <a:xfrm>
            <a:off x="2374558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AJ</a:t>
            </a:r>
            <a:r>
              <a:rPr lang="en" sz="1700">
                <a:solidFill>
                  <a:schemeClr val="dk1"/>
                </a:solidFill>
              </a:rPr>
              <a:t>, mentor</a:t>
            </a: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4584179" y="3108899"/>
            <a:ext cx="2177399" cy="4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Jenny Hung</a:t>
            </a:r>
            <a:r>
              <a:rPr lang="en" sz="1700">
                <a:solidFill>
                  <a:schemeClr val="dk1"/>
                </a:solidFill>
              </a:rPr>
              <a:t>, Community TA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5554075" y="3561937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“Qua</a:t>
            </a:r>
            <a:r>
              <a:rPr b="1" lang="en"/>
              <a:t>ntified self”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-"/>
            </a:pPr>
            <a:r>
              <a:rPr b="1" lang="en" sz="1600">
                <a:solidFill>
                  <a:schemeClr val="lt2"/>
                </a:solidFill>
              </a:rPr>
              <a:t>movement to incorporate technology into data acquisition on aspects of a person's daily life in terms of inputs (food consumed, quality of surrounding air), states (mood,</a:t>
            </a:r>
            <a:r>
              <a:rPr b="1" lang="en" sz="1600">
                <a:solidFill>
                  <a:schemeClr val="lt2"/>
                </a:solidFill>
                <a:hlinkClick r:id="rId3"/>
              </a:rPr>
              <a:t> </a:t>
            </a:r>
            <a:r>
              <a:rPr b="1" lang="en" sz="1600" u="sng">
                <a:solidFill>
                  <a:schemeClr val="lt2"/>
                </a:solidFill>
                <a:hlinkClick r:id="rId4"/>
              </a:rPr>
              <a:t>arousal</a:t>
            </a:r>
            <a:r>
              <a:rPr b="1" lang="en" sz="1600">
                <a:solidFill>
                  <a:schemeClr val="lt2"/>
                </a:solidFill>
              </a:rPr>
              <a:t>, blood</a:t>
            </a:r>
            <a:r>
              <a:rPr lang="en" sz="1600">
                <a:solidFill>
                  <a:schemeClr val="lt2"/>
                </a:solidFill>
              </a:rPr>
              <a:t> oxygen levels)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-	What to do with all body sensory data?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-	Make Linear Regression model to predict Calorie output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Client &amp; Their Motivation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73" name="Shape 73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Steps</a:t>
            </a:r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many steps does one travel in a certain day?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78" name="Shape 78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Elevation</a:t>
            </a: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3360437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many times do I go up and down the stairs?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83" name="Shape 83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Calories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How much am I burning doing this activity/combination of activities?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200"/>
              <a:t>Data Set</a:t>
            </a:r>
            <a:r>
              <a:rPr b="1" lang="en" sz="4200"/>
              <a:t>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Set Cleaning &amp; Wrangling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65500" y="1733850"/>
            <a:ext cx="4045199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Set Preliminary Exploration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Start with .info(), .head(), .describe()” to provide summary results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approach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-retrieve Fitbit data from their API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-save this data as separate JSON files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-transform JSON files into Pandas dataframe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-complete necessary merges and joins on separate dataframes  in order to get whole features into one big dataframe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-use this dataframe to build Regression models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-vote for best model given each model’s RMSE and residuals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4294967295"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Findings from Regression models: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7374912" y="2935800"/>
            <a:ext cx="6894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</a:p>
        </p:txBody>
      </p:sp>
      <p:pic>
        <p:nvPicPr>
          <p:cNvPr descr="newplot-2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139950"/>
            <a:ext cx="8082475" cy="144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5" name="Shape 125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424812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1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480452" y="1254158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 person’s overall health by tracking person’s intake of food and output as exercise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424824" y="2127338"/>
            <a:ext cx="8294359" cy="799415"/>
            <a:chOff x="424812" y="2075689"/>
            <a:chExt cx="8294359" cy="849900"/>
          </a:xfrm>
        </p:grpSpPr>
        <p:sp>
          <p:nvSpPr>
            <p:cNvPr id="130" name="Shape 13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24812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 2</a:t>
            </a:r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3480452" y="2127464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 a mood based on trending daily moods</a:t>
            </a:r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3</a:t>
            </a:r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>
                <a:solidFill>
                  <a:schemeClr val="lt1"/>
                </a:solidFill>
              </a:rPr>
              <a:t> 4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480452" y="3876311"/>
            <a:ext cx="5111699" cy="79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