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3052E0-EC3B-4E85-8FA5-E66D5E4DD745}" type="datetimeFigureOut">
              <a:rPr lang="es-CL" smtClean="0"/>
              <a:t>13-06-2014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B8D5A-CC5F-4724-BCC0-792FFBE5201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44398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alt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33EEC34-030F-470E-B87B-AD3C9D8A0425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s-E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altLang="es-CL" smtClean="0"/>
          </a:p>
        </p:txBody>
      </p:sp>
      <p:sp>
        <p:nvSpPr>
          <p:cNvPr id="1024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86AD41F-9D99-4F89-A4EC-27E5202EC0E6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9141-5C4E-4183-B63F-AC206B2539D8}" type="datetimeFigureOut">
              <a:rPr lang="es-CL" smtClean="0"/>
              <a:t>13-06-2014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5B1E-649C-4885-B3D9-2243C9E314C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57821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9141-5C4E-4183-B63F-AC206B2539D8}" type="datetimeFigureOut">
              <a:rPr lang="es-CL" smtClean="0"/>
              <a:t>13-06-2014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5B1E-649C-4885-B3D9-2243C9E314C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07866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9141-5C4E-4183-B63F-AC206B2539D8}" type="datetimeFigureOut">
              <a:rPr lang="es-CL" smtClean="0"/>
              <a:t>13-06-2014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5B1E-649C-4885-B3D9-2243C9E314C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15838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9141-5C4E-4183-B63F-AC206B2539D8}" type="datetimeFigureOut">
              <a:rPr lang="es-CL" smtClean="0"/>
              <a:t>13-06-2014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5B1E-649C-4885-B3D9-2243C9E314C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54272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9141-5C4E-4183-B63F-AC206B2539D8}" type="datetimeFigureOut">
              <a:rPr lang="es-CL" smtClean="0"/>
              <a:t>13-06-2014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5B1E-649C-4885-B3D9-2243C9E314C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51729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9141-5C4E-4183-B63F-AC206B2539D8}" type="datetimeFigureOut">
              <a:rPr lang="es-CL" smtClean="0"/>
              <a:t>13-06-2014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5B1E-649C-4885-B3D9-2243C9E314C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79595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9141-5C4E-4183-B63F-AC206B2539D8}" type="datetimeFigureOut">
              <a:rPr lang="es-CL" smtClean="0"/>
              <a:t>13-06-2014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5B1E-649C-4885-B3D9-2243C9E314C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0435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9141-5C4E-4183-B63F-AC206B2539D8}" type="datetimeFigureOut">
              <a:rPr lang="es-CL" smtClean="0"/>
              <a:t>13-06-2014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5B1E-649C-4885-B3D9-2243C9E314C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48943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9141-5C4E-4183-B63F-AC206B2539D8}" type="datetimeFigureOut">
              <a:rPr lang="es-CL" smtClean="0"/>
              <a:t>13-06-2014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5B1E-649C-4885-B3D9-2243C9E314C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71166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9141-5C4E-4183-B63F-AC206B2539D8}" type="datetimeFigureOut">
              <a:rPr lang="es-CL" smtClean="0"/>
              <a:t>13-06-2014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5B1E-649C-4885-B3D9-2243C9E314C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6335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9141-5C4E-4183-B63F-AC206B2539D8}" type="datetimeFigureOut">
              <a:rPr lang="es-CL" smtClean="0"/>
              <a:t>13-06-2014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5B1E-649C-4885-B3D9-2243C9E314C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3188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49141-5C4E-4183-B63F-AC206B2539D8}" type="datetimeFigureOut">
              <a:rPr lang="es-CL" smtClean="0"/>
              <a:t>13-06-2014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85B1E-649C-4885-B3D9-2243C9E314C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7064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" descr="C:\Documents and Settings\Administrador\Escritorio\AGROSUPER NOVIEMBRE\PRESENTACIÓN COMERCIAL\jpg sin web\Plantilla Comercial AS_portad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9144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1 CuadroTexto"/>
          <p:cNvSpPr txBox="1">
            <a:spLocks noChangeArrowheads="1"/>
          </p:cNvSpPr>
          <p:nvPr/>
        </p:nvSpPr>
        <p:spPr bwMode="auto">
          <a:xfrm>
            <a:off x="873629" y="2987675"/>
            <a:ext cx="5860546" cy="877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ts val="3138"/>
              </a:lnSpc>
            </a:pPr>
            <a:r>
              <a:rPr lang="es-ES" altLang="es-CL" sz="3200" dirty="0" smtClean="0">
                <a:solidFill>
                  <a:schemeClr val="bg1"/>
                </a:solidFill>
                <a:latin typeface="Calibri" pitchFamily="34" charset="0"/>
              </a:rPr>
              <a:t>Gerencia de Ventas Nacional</a:t>
            </a:r>
            <a:endParaRPr lang="es-ES" altLang="es-CL" sz="3200" dirty="0">
              <a:solidFill>
                <a:schemeClr val="bg1"/>
              </a:solidFill>
              <a:latin typeface="Calibri" pitchFamily="34" charset="0"/>
            </a:endParaRPr>
          </a:p>
          <a:p>
            <a:pPr algn="r" eaLnBrk="1" hangingPunct="1">
              <a:lnSpc>
                <a:spcPts val="3138"/>
              </a:lnSpc>
            </a:pPr>
            <a:r>
              <a:rPr lang="es-ES" altLang="es-CL" sz="2000" b="1" dirty="0" smtClean="0">
                <a:solidFill>
                  <a:schemeClr val="bg1"/>
                </a:solidFill>
                <a:latin typeface="Calibri" pitchFamily="34" charset="0"/>
              </a:rPr>
              <a:t>Gestión </a:t>
            </a:r>
            <a:r>
              <a:rPr lang="es-ES" altLang="es-CL" sz="2000" b="1" dirty="0" smtClean="0">
                <a:solidFill>
                  <a:schemeClr val="bg1"/>
                </a:solidFill>
                <a:latin typeface="Calibri" pitchFamily="34" charset="0"/>
              </a:rPr>
              <a:t>Ventas-Administración y Servicios-Call Center</a:t>
            </a:r>
            <a:endParaRPr lang="es-ES" altLang="es-CL" sz="32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052" name="3 CuadroTexto"/>
          <p:cNvSpPr txBox="1">
            <a:spLocks noChangeArrowheads="1"/>
          </p:cNvSpPr>
          <p:nvPr/>
        </p:nvSpPr>
        <p:spPr bwMode="auto">
          <a:xfrm>
            <a:off x="827088" y="4149725"/>
            <a:ext cx="5976937" cy="128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s-CL" altLang="es-CL" sz="2600" dirty="0">
                <a:solidFill>
                  <a:srgbClr val="0070C0"/>
                </a:solidFill>
                <a:latin typeface="Calibri" pitchFamily="34" charset="0"/>
              </a:rPr>
              <a:t>Propuesta </a:t>
            </a:r>
            <a:r>
              <a:rPr lang="es-CL" altLang="es-CL" sz="2600" dirty="0" smtClean="0">
                <a:solidFill>
                  <a:srgbClr val="0070C0"/>
                </a:solidFill>
                <a:latin typeface="Calibri" pitchFamily="34" charset="0"/>
              </a:rPr>
              <a:t>Administración </a:t>
            </a:r>
            <a:r>
              <a:rPr lang="es-CL" altLang="es-CL" sz="2600" dirty="0">
                <a:solidFill>
                  <a:srgbClr val="0070C0"/>
                </a:solidFill>
                <a:latin typeface="Calibri" pitchFamily="34" charset="0"/>
              </a:rPr>
              <a:t>de maestros y modelos de comisiones</a:t>
            </a:r>
            <a:endParaRPr lang="es-CL" altLang="es-CL" sz="2600" dirty="0" smtClean="0">
              <a:solidFill>
                <a:srgbClr val="0070C0"/>
              </a:solidFill>
              <a:latin typeface="Calibri" pitchFamily="34" charset="0"/>
            </a:endParaRPr>
          </a:p>
          <a:p>
            <a:pPr algn="r" eaLnBrk="1" hangingPunct="1"/>
            <a:endParaRPr lang="es-ES" altLang="es-CL" sz="2600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2571750" y="5013325"/>
            <a:ext cx="4262438" cy="360363"/>
          </a:xfrm>
          <a:prstGeom prst="rect">
            <a:avLst/>
          </a:prstGeom>
          <a:noFill/>
        </p:spPr>
        <p:txBody>
          <a:bodyPr lIns="82058" tIns="41029" rIns="82058" bIns="41029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Julio</a:t>
            </a: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, </a:t>
            </a: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2014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cxnSp>
        <p:nvCxnSpPr>
          <p:cNvPr id="6" name="5 Conector recto"/>
          <p:cNvCxnSpPr/>
          <p:nvPr/>
        </p:nvCxnSpPr>
        <p:spPr>
          <a:xfrm>
            <a:off x="2849563" y="5010150"/>
            <a:ext cx="398462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54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7" descr="C:\Documents and Settings\Administrador\Escritorio\AGROSUPER NOVIEMBRE\PRESENTACIÓN COMERCIAL\jpg sin web\Plantilla Comercial AS_interio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-26988"/>
            <a:ext cx="9151938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1 Rectángulo"/>
          <p:cNvSpPr>
            <a:spLocks noChangeArrowheads="1"/>
          </p:cNvSpPr>
          <p:nvPr/>
        </p:nvSpPr>
        <p:spPr bwMode="auto">
          <a:xfrm>
            <a:off x="251520" y="44624"/>
            <a:ext cx="3059311" cy="544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058" tIns="41029" rIns="82058" bIns="4102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s-ES" altLang="es-CL" dirty="0" smtClean="0">
                <a:solidFill>
                  <a:schemeClr val="bg1"/>
                </a:solidFill>
                <a:latin typeface="Calibri" pitchFamily="34" charset="0"/>
              </a:rPr>
              <a:t>Gerencia de Ventas Nacional</a:t>
            </a:r>
            <a:endParaRPr lang="es-ES" altLang="es-CL" dirty="0">
              <a:solidFill>
                <a:schemeClr val="bg1"/>
              </a:solidFill>
              <a:latin typeface="Calibri" pitchFamily="34" charset="0"/>
            </a:endParaRPr>
          </a:p>
          <a:p>
            <a:pPr eaLnBrk="1" hangingPunct="1">
              <a:lnSpc>
                <a:spcPts val="1800"/>
              </a:lnSpc>
            </a:pPr>
            <a:r>
              <a:rPr lang="es-ES" altLang="es-CL" b="1" dirty="0" smtClean="0">
                <a:solidFill>
                  <a:schemeClr val="bg1"/>
                </a:solidFill>
                <a:latin typeface="Calibri" pitchFamily="34" charset="0"/>
              </a:rPr>
              <a:t>Gestión Ventas</a:t>
            </a:r>
            <a:endParaRPr lang="es-ES" altLang="es-CL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100" name="3 CuadroTexto"/>
          <p:cNvSpPr txBox="1">
            <a:spLocks noChangeArrowheads="1"/>
          </p:cNvSpPr>
          <p:nvPr/>
        </p:nvSpPr>
        <p:spPr bwMode="auto">
          <a:xfrm>
            <a:off x="503238" y="1052513"/>
            <a:ext cx="8029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altLang="es-CL" sz="3200" dirty="0">
                <a:solidFill>
                  <a:srgbClr val="0070C0"/>
                </a:solidFill>
              </a:rPr>
              <a:t>Objetivos</a:t>
            </a:r>
          </a:p>
        </p:txBody>
      </p:sp>
    </p:spTree>
    <p:extLst>
      <p:ext uri="{BB962C8B-B14F-4D97-AF65-F5344CB8AC3E}">
        <p14:creationId xmlns:p14="http://schemas.microsoft.com/office/powerpoint/2010/main" val="368841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29</Words>
  <Application>Microsoft Office PowerPoint</Application>
  <PresentationFormat>Presentación en pantalla (4:3)</PresentationFormat>
  <Paragraphs>9</Paragraphs>
  <Slides>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Espoz Rojas, Juan Manuel</dc:creator>
  <cp:lastModifiedBy>Espoz Rojas, Juan Manuel</cp:lastModifiedBy>
  <cp:revision>20</cp:revision>
  <dcterms:created xsi:type="dcterms:W3CDTF">2014-05-13T17:49:20Z</dcterms:created>
  <dcterms:modified xsi:type="dcterms:W3CDTF">2014-06-13T14:50:46Z</dcterms:modified>
</cp:coreProperties>
</file>