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6" r:id="rId4"/>
    <p:sldId id="257" r:id="rId5"/>
    <p:sldId id="267" r:id="rId6"/>
    <p:sldId id="268" r:id="rId7"/>
    <p:sldId id="269" r:id="rId8"/>
    <p:sldId id="270"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4215D1-C7E9-495F-87E2-5C52FC3EBA74}"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215D1-C7E9-495F-87E2-5C52FC3EBA74}"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215D1-C7E9-495F-87E2-5C52FC3EBA74}"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215D1-C7E9-495F-87E2-5C52FC3EBA74}"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215D1-C7E9-495F-87E2-5C52FC3EBA74}"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215D1-C7E9-495F-87E2-5C52FC3EBA74}"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4215D1-C7E9-495F-87E2-5C52FC3EBA74}" type="datetimeFigureOut">
              <a:rPr lang="en-US" smtClean="0"/>
              <a:t>8/15/2018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4215D1-C7E9-495F-87E2-5C52FC3EBA74}" type="datetimeFigureOut">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215D1-C7E9-495F-87E2-5C52FC3EBA74}" type="datetimeFigureOut">
              <a:rPr lang="en-US" smtClean="0"/>
              <a:t>8/15/2018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4215D1-C7E9-495F-87E2-5C52FC3EBA74}"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4215D1-C7E9-495F-87E2-5C52FC3EBA74}"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D0CA-0142-4E33-9C3D-F6D5843AE5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215D1-C7E9-495F-87E2-5C52FC3EBA74}" type="datetimeFigureOut">
              <a:rPr lang="en-US" smtClean="0"/>
              <a:t>8/15/2018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DD0CA-0142-4E33-9C3D-F6D5843AE5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2097" t="8894" r="14516" b="9585"/>
          <a:stretch/>
        </p:blipFill>
        <p:spPr>
          <a:xfrm>
            <a:off x="0" y="457200"/>
            <a:ext cx="9220200" cy="5715000"/>
          </a:xfrm>
          <a:prstGeom prst="rect">
            <a:avLst/>
          </a:prstGeom>
        </p:spPr>
      </p:pic>
    </p:spTree>
    <p:extLst>
      <p:ext uri="{BB962C8B-B14F-4D97-AF65-F5344CB8AC3E}">
        <p14:creationId xmlns:p14="http://schemas.microsoft.com/office/powerpoint/2010/main" val="115260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56620"/>
            <a:ext cx="7747000" cy="4524315"/>
          </a:xfrm>
          <a:prstGeom prst="rect">
            <a:avLst/>
          </a:prstGeom>
        </p:spPr>
        <p:txBody>
          <a:bodyPr wrap="square">
            <a:spAutoFit/>
          </a:bodyPr>
          <a:lstStyle/>
          <a:p>
            <a:r>
              <a:rPr lang="en-US" dirty="0"/>
              <a:t> </a:t>
            </a:r>
          </a:p>
          <a:p>
            <a:r>
              <a:rPr lang="en-US" dirty="0"/>
              <a:t> </a:t>
            </a:r>
          </a:p>
          <a:p>
            <a:r>
              <a:rPr lang="en-US" dirty="0"/>
              <a:t>                                      Most people are concern about what they eat everyday. This is because "we are what we eat". People tend to search information about the things that they eat or what related to their diet. Nowadays, there are systems which help people to manage their diet. However, the systems are not specifically focusing on the user's own needs. Different people will require different dietary needs or nutrition for their body. This is due to variety of weight, daily activity level and so on. So they need something that will help them with their own personal body needs. The system that has been developed is an Diet Planning System using Machine Learning. This web-based or mobile application system will help user to get information about their dietary intake using their height and weight. There will be dietary recommendations for the user based on what they need. It is more focusing on the user with his or her own needs rather than just giving the general recommendations to all users. Moreover, this system is focuses on users in INDIA.</a:t>
            </a:r>
          </a:p>
        </p:txBody>
      </p:sp>
      <p:sp>
        <p:nvSpPr>
          <p:cNvPr id="4" name="TextBox 3"/>
          <p:cNvSpPr txBox="1"/>
          <p:nvPr/>
        </p:nvSpPr>
        <p:spPr>
          <a:xfrm>
            <a:off x="457200" y="533400"/>
            <a:ext cx="4800600" cy="523220"/>
          </a:xfrm>
          <a:prstGeom prst="rect">
            <a:avLst/>
          </a:prstGeom>
          <a:noFill/>
        </p:spPr>
        <p:txBody>
          <a:bodyPr wrap="square" rtlCol="0">
            <a:spAutoFit/>
          </a:bodyPr>
          <a:lstStyle/>
          <a:p>
            <a:r>
              <a:rPr lang="en-US" sz="2800" b="1" dirty="0" smtClean="0"/>
              <a:t>ABSTRACT</a:t>
            </a:r>
            <a:endParaRPr lang="en-US" sz="2800" b="1" dirty="0"/>
          </a:p>
        </p:txBody>
      </p:sp>
    </p:spTree>
    <p:extLst>
      <p:ext uri="{BB962C8B-B14F-4D97-AF65-F5344CB8AC3E}">
        <p14:creationId xmlns:p14="http://schemas.microsoft.com/office/powerpoint/2010/main" val="410649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8600" y="843677"/>
            <a:ext cx="4724400" cy="5509200"/>
          </a:xfrm>
          <a:prstGeom prst="rect">
            <a:avLst/>
          </a:prstGeom>
        </p:spPr>
        <p:txBody>
          <a:bodyPr wrap="square">
            <a:spAutoFit/>
          </a:bodyPr>
          <a:lstStyle/>
          <a:p>
            <a:pPr>
              <a:buFont typeface="Arial" panose="020B0604020202020204" pitchFamily="34" charset="0"/>
              <a:buChar char="•"/>
            </a:pPr>
            <a:r>
              <a:rPr lang="en-US" sz="1600" dirty="0"/>
              <a:t>People nowadays are very concern about their health. They care about what they eat. However, most of them lack knowledge about how to choose and what kind of food servings that is suitable for their body. This is because, different people will have different needs of dietary .due to variety of age, weight, height, gender, and lifestyle. Male needs different types of food compared to female, a sedentary activity level person need different types of food compared to a heavy activity level person, and this go so on and so far.</a:t>
            </a:r>
            <a:br>
              <a:rPr lang="en-US" sz="1600" dirty="0"/>
            </a:br>
            <a:endParaRPr lang="en-US" sz="1600" dirty="0"/>
          </a:p>
          <a:p>
            <a:pPr>
              <a:buFont typeface="Arial" panose="020B0604020202020204" pitchFamily="34" charset="0"/>
              <a:buChar char="•"/>
            </a:pPr>
            <a:r>
              <a:rPr lang="en-US" sz="1600" dirty="0"/>
              <a:t>India is popular for their country food. Some of these foods are cannot be found outside of India. Many of the online diet system available on the Internet are based on the Western country. The system is designed and built to be used by Western people. So, Indian foods are normally not included or cannot be easy found in most of the common diet planning systems. Indian people cannot really refer to those systems as they are not so 'Indian user' friendly. </a:t>
            </a:r>
            <a:br>
              <a:rPr lang="en-US" sz="1600" dirty="0"/>
            </a:b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19200"/>
            <a:ext cx="1905000" cy="1905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4191000"/>
            <a:ext cx="2418082" cy="1295400"/>
          </a:xfrm>
          <a:prstGeom prst="rect">
            <a:avLst/>
          </a:prstGeom>
        </p:spPr>
      </p:pic>
      <p:sp>
        <p:nvSpPr>
          <p:cNvPr id="8" name="TextBox 7"/>
          <p:cNvSpPr txBox="1"/>
          <p:nvPr/>
        </p:nvSpPr>
        <p:spPr>
          <a:xfrm>
            <a:off x="762000" y="152400"/>
            <a:ext cx="5029200" cy="461665"/>
          </a:xfrm>
          <a:prstGeom prst="rect">
            <a:avLst/>
          </a:prstGeom>
          <a:noFill/>
        </p:spPr>
        <p:txBody>
          <a:bodyPr wrap="square" rtlCol="0">
            <a:spAutoFit/>
          </a:bodyPr>
          <a:lstStyle/>
          <a:p>
            <a:r>
              <a:rPr lang="en-US" sz="2400" b="1" dirty="0" smtClean="0"/>
              <a:t>NEEDS/PROBLRMS</a:t>
            </a:r>
            <a:endParaRPr lang="en-US" sz="2400" b="1" dirty="0"/>
          </a:p>
        </p:txBody>
      </p:sp>
    </p:spTree>
    <p:extLst>
      <p:ext uri="{BB962C8B-B14F-4D97-AF65-F5344CB8AC3E}">
        <p14:creationId xmlns:p14="http://schemas.microsoft.com/office/powerpoint/2010/main" val="211700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086600" cy="523220"/>
          </a:xfrm>
          <a:prstGeom prst="rect">
            <a:avLst/>
          </a:prstGeom>
          <a:noFill/>
        </p:spPr>
        <p:txBody>
          <a:bodyPr wrap="square" rtlCol="0">
            <a:spAutoFit/>
          </a:bodyPr>
          <a:lstStyle/>
          <a:p>
            <a:r>
              <a:rPr lang="en-US" sz="2800" dirty="0" smtClean="0"/>
              <a:t>ARCHITECTURE DIAGRAM</a:t>
            </a:r>
            <a:endParaRPr lang="en-US" sz="2800" dirty="0"/>
          </a:p>
        </p:txBody>
      </p:sp>
      <p:pic>
        <p:nvPicPr>
          <p:cNvPr id="1026" name="Picture 2" descr="Pict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55248"/>
            <a:ext cx="9372600" cy="584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6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4630782"/>
            <a:ext cx="2667000" cy="784830"/>
          </a:xfrm>
          <a:prstGeom prst="rect">
            <a:avLst/>
          </a:prstGeom>
        </p:spPr>
        <p:txBody>
          <a:bodyPr wrap="square">
            <a:spAutoFit/>
          </a:bodyPr>
          <a:lstStyle/>
          <a:p>
            <a:r>
              <a:rPr lang="en-US" sz="1500" b="1" dirty="0"/>
              <a:t>To find out Gender classification and age using camera (Machine Learning).</a:t>
            </a:r>
            <a:endParaRPr lang="en-US" sz="1500" dirty="0"/>
          </a:p>
        </p:txBody>
      </p:sp>
      <p:sp>
        <p:nvSpPr>
          <p:cNvPr id="6" name="Rectangle 5"/>
          <p:cNvSpPr/>
          <p:nvPr/>
        </p:nvSpPr>
        <p:spPr>
          <a:xfrm>
            <a:off x="3473450" y="4668882"/>
            <a:ext cx="2819400" cy="1015663"/>
          </a:xfrm>
          <a:prstGeom prst="rect">
            <a:avLst/>
          </a:prstGeom>
        </p:spPr>
        <p:txBody>
          <a:bodyPr wrap="square">
            <a:spAutoFit/>
          </a:bodyPr>
          <a:lstStyle/>
          <a:p>
            <a:r>
              <a:rPr lang="en-US" sz="1500" b="1" dirty="0"/>
              <a:t>To find out </a:t>
            </a:r>
            <a:r>
              <a:rPr lang="en-US" sz="1500" b="1" dirty="0" smtClean="0"/>
              <a:t>the Height , weight </a:t>
            </a:r>
            <a:r>
              <a:rPr lang="en-US" sz="1500" b="1" dirty="0"/>
              <a:t>using camera(machine learning)and blood </a:t>
            </a:r>
            <a:r>
              <a:rPr lang="en-US" sz="1500" b="1" dirty="0" smtClean="0"/>
              <a:t>pressure(Hardware), </a:t>
            </a:r>
            <a:r>
              <a:rPr lang="en-US" sz="1500" b="1" dirty="0" err="1" smtClean="0"/>
              <a:t>etc</a:t>
            </a:r>
            <a:r>
              <a:rPr lang="en-US" sz="1500" b="1" dirty="0" smtClean="0"/>
              <a:t>,.</a:t>
            </a:r>
            <a:endParaRPr lang="en-US" sz="1500" dirty="0"/>
          </a:p>
        </p:txBody>
      </p:sp>
      <p:sp>
        <p:nvSpPr>
          <p:cNvPr id="7" name="Rectangle 6"/>
          <p:cNvSpPr/>
          <p:nvPr/>
        </p:nvSpPr>
        <p:spPr>
          <a:xfrm>
            <a:off x="6565900" y="4630782"/>
            <a:ext cx="2451100" cy="1477328"/>
          </a:xfrm>
          <a:prstGeom prst="rect">
            <a:avLst/>
          </a:prstGeom>
        </p:spPr>
        <p:txBody>
          <a:bodyPr wrap="square">
            <a:spAutoFit/>
          </a:bodyPr>
          <a:lstStyle/>
          <a:p>
            <a:r>
              <a:rPr lang="en-US" sz="1500" b="1" dirty="0"/>
              <a:t>To find out BMI of a person and suggest food and calories using machine learning. Gives output using Text and voice.</a:t>
            </a:r>
            <a:br>
              <a:rPr lang="en-US" sz="1500" b="1" dirty="0"/>
            </a:br>
            <a:endParaRPr lang="en-US" sz="1500" dirty="0"/>
          </a:p>
        </p:txBody>
      </p:sp>
      <p:sp>
        <p:nvSpPr>
          <p:cNvPr id="8" name="TextBox 7"/>
          <p:cNvSpPr txBox="1"/>
          <p:nvPr/>
        </p:nvSpPr>
        <p:spPr>
          <a:xfrm>
            <a:off x="1206500" y="4025900"/>
            <a:ext cx="1524000" cy="338554"/>
          </a:xfrm>
          <a:prstGeom prst="rect">
            <a:avLst/>
          </a:prstGeom>
          <a:noFill/>
        </p:spPr>
        <p:txBody>
          <a:bodyPr wrap="square" rtlCol="0">
            <a:spAutoFit/>
          </a:bodyPr>
          <a:lstStyle/>
          <a:p>
            <a:r>
              <a:rPr lang="en-US" sz="1600" dirty="0"/>
              <a:t>GOAL-1</a:t>
            </a:r>
          </a:p>
        </p:txBody>
      </p:sp>
      <p:sp>
        <p:nvSpPr>
          <p:cNvPr id="9" name="Rectangle 8"/>
          <p:cNvSpPr/>
          <p:nvPr/>
        </p:nvSpPr>
        <p:spPr>
          <a:xfrm>
            <a:off x="7086600" y="4038600"/>
            <a:ext cx="898644" cy="369332"/>
          </a:xfrm>
          <a:prstGeom prst="rect">
            <a:avLst/>
          </a:prstGeom>
        </p:spPr>
        <p:txBody>
          <a:bodyPr wrap="none">
            <a:spAutoFit/>
          </a:bodyPr>
          <a:lstStyle/>
          <a:p>
            <a:r>
              <a:rPr lang="en-US" dirty="0" smtClean="0"/>
              <a:t>GOAL-3</a:t>
            </a:r>
            <a:endParaRPr lang="en-US" dirty="0"/>
          </a:p>
        </p:txBody>
      </p:sp>
      <p:sp>
        <p:nvSpPr>
          <p:cNvPr id="10" name="Rectangle 9"/>
          <p:cNvSpPr/>
          <p:nvPr/>
        </p:nvSpPr>
        <p:spPr>
          <a:xfrm>
            <a:off x="4113976" y="4038600"/>
            <a:ext cx="898644" cy="369332"/>
          </a:xfrm>
          <a:prstGeom prst="rect">
            <a:avLst/>
          </a:prstGeom>
        </p:spPr>
        <p:txBody>
          <a:bodyPr wrap="none">
            <a:spAutoFit/>
          </a:bodyPr>
          <a:lstStyle/>
          <a:p>
            <a:r>
              <a:rPr lang="en-US" dirty="0" smtClean="0"/>
              <a:t>GOAL-2</a:t>
            </a:r>
            <a:endParaRPr lang="en-US" dirty="0"/>
          </a:p>
        </p:txBody>
      </p:sp>
      <p:sp>
        <p:nvSpPr>
          <p:cNvPr id="11" name="TextBox 10"/>
          <p:cNvSpPr txBox="1"/>
          <p:nvPr/>
        </p:nvSpPr>
        <p:spPr>
          <a:xfrm>
            <a:off x="3048000" y="714429"/>
            <a:ext cx="6248400" cy="461665"/>
          </a:xfrm>
          <a:prstGeom prst="rect">
            <a:avLst/>
          </a:prstGeom>
          <a:noFill/>
        </p:spPr>
        <p:txBody>
          <a:bodyPr wrap="square" rtlCol="0">
            <a:spAutoFit/>
          </a:bodyPr>
          <a:lstStyle/>
          <a:p>
            <a:r>
              <a:rPr lang="en-US" sz="2400" b="1" dirty="0" smtClean="0"/>
              <a:t>GOALS/OBJECTIVES</a:t>
            </a:r>
            <a:endParaRPr lang="en-US" sz="2400" b="1"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 y="1616261"/>
            <a:ext cx="2000250" cy="2276475"/>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173" y="1616260"/>
            <a:ext cx="2000250" cy="2276475"/>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797" y="1616259"/>
            <a:ext cx="2000250" cy="2276475"/>
          </a:xfrm>
          <a:prstGeom prst="rect">
            <a:avLst/>
          </a:prstGeom>
        </p:spPr>
      </p:pic>
    </p:spTree>
    <p:extLst>
      <p:ext uri="{BB962C8B-B14F-4D97-AF65-F5344CB8AC3E}">
        <p14:creationId xmlns:p14="http://schemas.microsoft.com/office/powerpoint/2010/main" val="148413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867400" cy="461665"/>
          </a:xfrm>
          <a:prstGeom prst="rect">
            <a:avLst/>
          </a:prstGeom>
          <a:noFill/>
        </p:spPr>
        <p:txBody>
          <a:bodyPr wrap="square" rtlCol="0">
            <a:spAutoFit/>
          </a:bodyPr>
          <a:lstStyle/>
          <a:p>
            <a:r>
              <a:rPr lang="en-US" sz="2400" b="1" dirty="0" smtClean="0"/>
              <a:t>PLATFORMS</a:t>
            </a:r>
            <a:endParaRPr lang="en-US" sz="2400" b="1" dirty="0"/>
          </a:p>
        </p:txBody>
      </p:sp>
      <p:sp>
        <p:nvSpPr>
          <p:cNvPr id="3" name="TextBox 2"/>
          <p:cNvSpPr txBox="1"/>
          <p:nvPr/>
        </p:nvSpPr>
        <p:spPr>
          <a:xfrm>
            <a:off x="457200" y="2819400"/>
            <a:ext cx="6781800" cy="461665"/>
          </a:xfrm>
          <a:prstGeom prst="rect">
            <a:avLst/>
          </a:prstGeom>
          <a:noFill/>
        </p:spPr>
        <p:txBody>
          <a:bodyPr wrap="square" rtlCol="0">
            <a:spAutoFit/>
          </a:bodyPr>
          <a:lstStyle/>
          <a:p>
            <a:r>
              <a:rPr lang="en-US" sz="2400" b="1" dirty="0" smtClean="0"/>
              <a:t>DEPENDENCIES</a:t>
            </a:r>
            <a:endParaRPr lang="en-US" sz="2400" b="1" dirty="0"/>
          </a:p>
        </p:txBody>
      </p:sp>
      <p:sp>
        <p:nvSpPr>
          <p:cNvPr id="4" name="Rectangle 3"/>
          <p:cNvSpPr/>
          <p:nvPr/>
        </p:nvSpPr>
        <p:spPr>
          <a:xfrm>
            <a:off x="1104900" y="1219200"/>
            <a:ext cx="4572000" cy="1107996"/>
          </a:xfrm>
          <a:prstGeom prst="rect">
            <a:avLst/>
          </a:prstGeom>
        </p:spPr>
        <p:txBody>
          <a:bodyPr>
            <a:spAutoFit/>
          </a:bodyPr>
          <a:lstStyle/>
          <a:p>
            <a:pPr>
              <a:buFont typeface="Arial" panose="020B0604020202020204" pitchFamily="34" charset="0"/>
              <a:buChar char="•"/>
            </a:pPr>
            <a:r>
              <a:rPr lang="en-US" sz="2200" dirty="0" smtClean="0"/>
              <a:t>Anaconda 3</a:t>
            </a:r>
          </a:p>
          <a:p>
            <a:pPr>
              <a:buFont typeface="Arial" panose="020B0604020202020204" pitchFamily="34" charset="0"/>
              <a:buChar char="•"/>
            </a:pPr>
            <a:r>
              <a:rPr lang="en-US" sz="2200" dirty="0" err="1" smtClean="0"/>
              <a:t>Pychrm</a:t>
            </a:r>
            <a:endParaRPr lang="en-US" sz="2200" dirty="0" smtClean="0"/>
          </a:p>
          <a:p>
            <a:pPr>
              <a:buFont typeface="Arial" panose="020B0604020202020204" pitchFamily="34" charset="0"/>
              <a:buChar char="•"/>
            </a:pPr>
            <a:r>
              <a:rPr lang="en-US" sz="2200" dirty="0" err="1" smtClean="0"/>
              <a:t>Tensorflow</a:t>
            </a:r>
            <a:endParaRPr lang="en-US" sz="2200" dirty="0"/>
          </a:p>
        </p:txBody>
      </p:sp>
      <p:sp>
        <p:nvSpPr>
          <p:cNvPr id="5" name="Rectangle 4"/>
          <p:cNvSpPr/>
          <p:nvPr/>
        </p:nvSpPr>
        <p:spPr>
          <a:xfrm>
            <a:off x="1130300" y="3773269"/>
            <a:ext cx="4572000" cy="2123658"/>
          </a:xfrm>
          <a:prstGeom prst="rect">
            <a:avLst/>
          </a:prstGeom>
        </p:spPr>
        <p:txBody>
          <a:bodyPr>
            <a:spAutoFit/>
          </a:bodyPr>
          <a:lstStyle/>
          <a:p>
            <a:pPr>
              <a:buFont typeface="Arial" panose="020B0604020202020204" pitchFamily="34" charset="0"/>
              <a:buChar char="•"/>
            </a:pPr>
            <a:r>
              <a:rPr lang="en-US" sz="2200" dirty="0"/>
              <a:t>Python3.7</a:t>
            </a:r>
          </a:p>
          <a:p>
            <a:pPr>
              <a:buFont typeface="Arial" panose="020B0604020202020204" pitchFamily="34" charset="0"/>
              <a:buChar char="•"/>
            </a:pPr>
            <a:r>
              <a:rPr lang="en-US" sz="2200" dirty="0" err="1"/>
              <a:t>numpy</a:t>
            </a:r>
            <a:r>
              <a:rPr lang="en-US" sz="2200" dirty="0"/>
              <a:t> 1.13.3+mkl</a:t>
            </a:r>
          </a:p>
          <a:p>
            <a:pPr>
              <a:buFont typeface="Arial" panose="020B0604020202020204" pitchFamily="34" charset="0"/>
              <a:buChar char="•"/>
            </a:pPr>
            <a:r>
              <a:rPr lang="en-US" sz="2200" dirty="0" err="1"/>
              <a:t>Keras</a:t>
            </a:r>
            <a:r>
              <a:rPr lang="en-US" sz="2200" dirty="0"/>
              <a:t> 2.0.8</a:t>
            </a:r>
          </a:p>
          <a:p>
            <a:pPr>
              <a:buFont typeface="Arial" panose="020B0604020202020204" pitchFamily="34" charset="0"/>
              <a:buChar char="•"/>
            </a:pPr>
            <a:r>
              <a:rPr lang="en-US" sz="2200" dirty="0" err="1"/>
              <a:t>TensorFlow</a:t>
            </a:r>
            <a:r>
              <a:rPr lang="en-US" sz="2200" dirty="0"/>
              <a:t> 1.4.0</a:t>
            </a:r>
          </a:p>
          <a:p>
            <a:pPr>
              <a:buFont typeface="Arial" panose="020B0604020202020204" pitchFamily="34" charset="0"/>
              <a:buChar char="•"/>
            </a:pPr>
            <a:r>
              <a:rPr lang="en-US" sz="2200" dirty="0" err="1"/>
              <a:t>opencv</a:t>
            </a:r>
            <a:r>
              <a:rPr lang="en-US" sz="2200" dirty="0"/>
              <a:t> 1.0.1</a:t>
            </a:r>
          </a:p>
          <a:p>
            <a:pPr>
              <a:buFont typeface="Arial" panose="020B0604020202020204" pitchFamily="34" charset="0"/>
              <a:buChar char="•"/>
            </a:pPr>
            <a:r>
              <a:rPr lang="en-US" sz="2200" dirty="0" err="1"/>
              <a:t>opencv</a:t>
            </a:r>
            <a:r>
              <a:rPr lang="en-US" sz="2200" dirty="0"/>
              <a:t>-python 3.3.0+contrib</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160165"/>
            <a:ext cx="2828925" cy="3079332"/>
          </a:xfrm>
          <a:prstGeom prst="rect">
            <a:avLst/>
          </a:prstGeom>
        </p:spPr>
      </p:pic>
    </p:spTree>
    <p:extLst>
      <p:ext uri="{BB962C8B-B14F-4D97-AF65-F5344CB8AC3E}">
        <p14:creationId xmlns:p14="http://schemas.microsoft.com/office/powerpoint/2010/main" val="108296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990600"/>
            <a:ext cx="4495800" cy="6109365"/>
          </a:xfrm>
          <a:prstGeom prst="rect">
            <a:avLst/>
          </a:prstGeom>
        </p:spPr>
        <p:txBody>
          <a:bodyPr wrap="square">
            <a:spAutoFit/>
          </a:bodyPr>
          <a:lstStyle/>
          <a:p>
            <a:pPr>
              <a:buFont typeface="Arial" panose="020B0604020202020204" pitchFamily="34" charset="0"/>
              <a:buChar char="•"/>
            </a:pPr>
            <a:r>
              <a:rPr lang="en-US" sz="1700" dirty="0" smtClean="0"/>
              <a:t>This system will be used by people who want to know what type of food serving that are suitable for them and want to manage their diet better. It can also be used by people who works relate to the diet field. This will include the public, the expert dietitian/nutritionist, medical/health staff, individuals who is involved in campaign or talk to promote health and diet and so on.</a:t>
            </a:r>
            <a:br>
              <a:rPr lang="en-US" sz="1700" dirty="0" smtClean="0"/>
            </a:br>
            <a:endParaRPr lang="en-US" sz="1700" dirty="0" smtClean="0"/>
          </a:p>
          <a:p>
            <a:pPr>
              <a:buFont typeface="Arial" panose="020B0604020202020204" pitchFamily="34" charset="0"/>
              <a:buChar char="•"/>
            </a:pPr>
            <a:r>
              <a:rPr lang="en-US" sz="1700" dirty="0" smtClean="0"/>
              <a:t>This system will provide different types of foods to be chosen </a:t>
            </a:r>
            <a:r>
              <a:rPr lang="en-US" sz="1700" dirty="0" smtClean="0"/>
              <a:t>based on the </a:t>
            </a:r>
            <a:r>
              <a:rPr lang="en-US" sz="1700" b="1" dirty="0"/>
              <a:t>c</a:t>
            </a:r>
            <a:r>
              <a:rPr lang="en-US" sz="1700" b="1" dirty="0" smtClean="0"/>
              <a:t>alories</a:t>
            </a:r>
            <a:r>
              <a:rPr lang="en-US" sz="1700" dirty="0" smtClean="0"/>
              <a:t> by </a:t>
            </a:r>
            <a:r>
              <a:rPr lang="en-US" sz="1700" dirty="0" smtClean="0"/>
              <a:t>the user. Food is widely range from all the food that is normally eaten by all </a:t>
            </a:r>
            <a:r>
              <a:rPr lang="en-US" sz="1700" dirty="0" smtClean="0"/>
              <a:t>region people </a:t>
            </a:r>
            <a:r>
              <a:rPr lang="en-US" sz="1700" dirty="0" smtClean="0"/>
              <a:t>in India.</a:t>
            </a:r>
          </a:p>
          <a:p>
            <a:pPr>
              <a:buFont typeface="Arial" panose="020B0604020202020204" pitchFamily="34" charset="0"/>
              <a:buChar char="•"/>
            </a:pPr>
            <a:r>
              <a:rPr lang="en-US" sz="1700" dirty="0" smtClean="0"/>
              <a:t>Recommendation and advice will be given to the user based on </a:t>
            </a:r>
            <a:r>
              <a:rPr lang="en-US" sz="1700" dirty="0" smtClean="0"/>
              <a:t>automation through </a:t>
            </a:r>
            <a:r>
              <a:rPr lang="en-US" sz="1700" b="1" dirty="0" smtClean="0"/>
              <a:t>speech </a:t>
            </a:r>
            <a:r>
              <a:rPr lang="en-US" sz="1700" dirty="0" smtClean="0"/>
              <a:t>and </a:t>
            </a:r>
            <a:r>
              <a:rPr lang="en-US" sz="1700" b="1" dirty="0" smtClean="0"/>
              <a:t>text</a:t>
            </a:r>
            <a:r>
              <a:rPr lang="en-US" sz="1700" dirty="0" smtClean="0"/>
              <a:t>.(Machine </a:t>
            </a:r>
            <a:r>
              <a:rPr lang="en-US" sz="1700" dirty="0" smtClean="0"/>
              <a:t>Learning).</a:t>
            </a:r>
          </a:p>
          <a:p>
            <a:pPr>
              <a:buFont typeface="Arial" panose="020B0604020202020204" pitchFamily="34" charset="0"/>
              <a:buChar char="•"/>
            </a:pPr>
            <a:r>
              <a:rPr lang="en-US" sz="1700" dirty="0" smtClean="0"/>
              <a:t>System is easy to use and user friendly with the icon-based user interfaces. This will allow the user to navigate easily and feel like they are controlling the system. </a:t>
            </a:r>
            <a:br>
              <a:rPr lang="en-US" sz="1700" dirty="0" smtClean="0"/>
            </a:br>
            <a:endParaRPr lang="en-US" sz="1700" dirty="0" smtClean="0"/>
          </a:p>
          <a:p>
            <a:r>
              <a:rPr lang="en-US" sz="1700" dirty="0" smtClean="0"/>
              <a:t/>
            </a:r>
            <a:br>
              <a:rPr lang="en-US" sz="1700" dirty="0" smtClean="0"/>
            </a:br>
            <a:endParaRPr lang="en-US" sz="17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286000"/>
            <a:ext cx="2057400" cy="2057400"/>
          </a:xfrm>
          <a:prstGeom prst="rect">
            <a:avLst/>
          </a:prstGeom>
        </p:spPr>
      </p:pic>
      <p:sp>
        <p:nvSpPr>
          <p:cNvPr id="4" name="TextBox 3"/>
          <p:cNvSpPr txBox="1"/>
          <p:nvPr/>
        </p:nvSpPr>
        <p:spPr>
          <a:xfrm>
            <a:off x="457200" y="304800"/>
            <a:ext cx="4648200" cy="461665"/>
          </a:xfrm>
          <a:prstGeom prst="rect">
            <a:avLst/>
          </a:prstGeom>
          <a:noFill/>
        </p:spPr>
        <p:txBody>
          <a:bodyPr wrap="square" rtlCol="0">
            <a:spAutoFit/>
          </a:bodyPr>
          <a:lstStyle/>
          <a:p>
            <a:r>
              <a:rPr lang="en-US" sz="2400" dirty="0" smtClean="0"/>
              <a:t>PROCEDURES/SCOPE OF WORK</a:t>
            </a:r>
            <a:endParaRPr lang="en-US" sz="2400" dirty="0"/>
          </a:p>
        </p:txBody>
      </p:sp>
    </p:spTree>
    <p:extLst>
      <p:ext uri="{BB962C8B-B14F-4D97-AF65-F5344CB8AC3E}">
        <p14:creationId xmlns:p14="http://schemas.microsoft.com/office/powerpoint/2010/main" val="2557762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90600"/>
            <a:ext cx="7467600" cy="1261884"/>
          </a:xfrm>
          <a:prstGeom prst="rect">
            <a:avLst/>
          </a:prstGeom>
        </p:spPr>
        <p:txBody>
          <a:bodyPr wrap="square">
            <a:spAutoFit/>
          </a:bodyPr>
          <a:lstStyle/>
          <a:p>
            <a:pPr>
              <a:buFont typeface="Arial" panose="020B0604020202020204" pitchFamily="34" charset="0"/>
              <a:buChar char="•"/>
            </a:pPr>
            <a:r>
              <a:rPr lang="en-US" sz="1900" dirty="0"/>
              <a:t>Classification of gender using camera is completed using  </a:t>
            </a:r>
            <a:r>
              <a:rPr lang="en-US" sz="1900" b="1" dirty="0"/>
              <a:t>Viola Jones algorithm  </a:t>
            </a:r>
            <a:r>
              <a:rPr lang="en-US" sz="1900" dirty="0"/>
              <a:t>and </a:t>
            </a:r>
            <a:r>
              <a:rPr lang="en-US" sz="1900" b="1" dirty="0"/>
              <a:t>  Back Propagation </a:t>
            </a:r>
            <a:r>
              <a:rPr lang="en-US" sz="1900" b="1" dirty="0" smtClean="0"/>
              <a:t>Algorithm</a:t>
            </a:r>
            <a:r>
              <a:rPr lang="en-US" sz="1900" dirty="0" smtClean="0"/>
              <a:t>(Artificial Neural Network)</a:t>
            </a:r>
            <a:r>
              <a:rPr lang="en-US" sz="1900" b="1" dirty="0" smtClean="0"/>
              <a:t>.</a:t>
            </a:r>
            <a:endParaRPr lang="en-US" sz="1900" b="1" dirty="0" smtClean="0"/>
          </a:p>
          <a:p>
            <a:pPr>
              <a:buFont typeface="Arial" panose="020B0604020202020204" pitchFamily="34" charset="0"/>
              <a:buChar char="•"/>
            </a:pPr>
            <a:endParaRPr lang="en-US" sz="1900" dirty="0"/>
          </a:p>
          <a:p>
            <a:pPr>
              <a:buFont typeface="Arial" panose="020B0604020202020204" pitchFamily="34" charset="0"/>
              <a:buChar char="•"/>
            </a:pPr>
            <a:r>
              <a:rPr lang="en-US" sz="1900" dirty="0" smtClean="0"/>
              <a:t>For BMI(</a:t>
            </a:r>
            <a:r>
              <a:rPr lang="en-US" sz="1900" b="1" dirty="0" smtClean="0"/>
              <a:t>BODY MASS INDEX) </a:t>
            </a:r>
            <a:r>
              <a:rPr lang="en-US" sz="1900" dirty="0" smtClean="0"/>
              <a:t>calculation </a:t>
            </a:r>
            <a:r>
              <a:rPr lang="en-US" sz="1900" dirty="0" smtClean="0"/>
              <a:t>algorithm </a:t>
            </a:r>
            <a:r>
              <a:rPr lang="en-US" sz="1900" dirty="0" smtClean="0"/>
              <a:t>is coded.</a:t>
            </a:r>
            <a:endParaRPr lang="en-US" sz="1900" dirty="0"/>
          </a:p>
        </p:txBody>
      </p:sp>
      <p:sp>
        <p:nvSpPr>
          <p:cNvPr id="3" name="Rectangle 2"/>
          <p:cNvSpPr/>
          <p:nvPr/>
        </p:nvSpPr>
        <p:spPr>
          <a:xfrm>
            <a:off x="1219200" y="3352800"/>
            <a:ext cx="7162800" cy="2139047"/>
          </a:xfrm>
          <a:prstGeom prst="rect">
            <a:avLst/>
          </a:prstGeom>
        </p:spPr>
        <p:txBody>
          <a:bodyPr wrap="square">
            <a:spAutoFit/>
          </a:bodyPr>
          <a:lstStyle/>
          <a:p>
            <a:pPr>
              <a:buFont typeface="Arial" panose="020B0604020202020204" pitchFamily="34" charset="0"/>
              <a:buChar char="•"/>
            </a:pPr>
            <a:r>
              <a:rPr lang="en-US" sz="1900" dirty="0"/>
              <a:t>To find </a:t>
            </a:r>
            <a:r>
              <a:rPr lang="en-US" sz="1900" dirty="0" err="1"/>
              <a:t>Height,weight</a:t>
            </a:r>
            <a:r>
              <a:rPr lang="en-US" sz="1900" dirty="0"/>
              <a:t> using camera by </a:t>
            </a:r>
            <a:r>
              <a:rPr lang="en-US" sz="1900" b="1" dirty="0"/>
              <a:t>machine </a:t>
            </a:r>
            <a:r>
              <a:rPr lang="en-US" sz="1900" b="1" dirty="0" smtClean="0"/>
              <a:t>learning</a:t>
            </a:r>
            <a:r>
              <a:rPr lang="en-US" sz="1900" dirty="0" smtClean="0"/>
              <a:t>.</a:t>
            </a:r>
          </a:p>
          <a:p>
            <a:pPr>
              <a:buFont typeface="Arial" panose="020B0604020202020204" pitchFamily="34" charset="0"/>
              <a:buChar char="•"/>
            </a:pPr>
            <a:endParaRPr lang="en-US" sz="1900" dirty="0" smtClean="0"/>
          </a:p>
          <a:p>
            <a:pPr>
              <a:buFont typeface="Arial" panose="020B0604020202020204" pitchFamily="34" charset="0"/>
              <a:buChar char="•"/>
            </a:pPr>
            <a:r>
              <a:rPr lang="en-US" sz="1900" dirty="0" smtClean="0"/>
              <a:t>Body </a:t>
            </a:r>
            <a:r>
              <a:rPr lang="en-US" sz="1900" dirty="0"/>
              <a:t>temperature and Heartbeat is </a:t>
            </a:r>
            <a:r>
              <a:rPr lang="en-US" sz="1900" dirty="0" err="1"/>
              <a:t>analysed</a:t>
            </a:r>
            <a:r>
              <a:rPr lang="en-US" sz="1900" dirty="0"/>
              <a:t> </a:t>
            </a:r>
            <a:r>
              <a:rPr lang="en-US" sz="1900" b="1" dirty="0"/>
              <a:t>(Data Analysis) </a:t>
            </a:r>
            <a:r>
              <a:rPr lang="en-US" sz="1900" dirty="0"/>
              <a:t>from Arduino</a:t>
            </a:r>
            <a:r>
              <a:rPr lang="en-US" sz="1900" dirty="0" smtClean="0"/>
              <a:t>.</a:t>
            </a:r>
          </a:p>
          <a:p>
            <a:pPr>
              <a:buFont typeface="Arial" panose="020B0604020202020204" pitchFamily="34" charset="0"/>
              <a:buChar char="•"/>
            </a:pPr>
            <a:endParaRPr lang="en-US" sz="1900" dirty="0"/>
          </a:p>
          <a:p>
            <a:pPr>
              <a:buFont typeface="Arial" panose="020B0604020202020204" pitchFamily="34" charset="0"/>
              <a:buChar char="•"/>
            </a:pPr>
            <a:r>
              <a:rPr lang="en-US" sz="1900" dirty="0"/>
              <a:t>BMI Is calculated suggest food and </a:t>
            </a:r>
            <a:r>
              <a:rPr lang="en-US" sz="1900" b="1" dirty="0"/>
              <a:t>calories </a:t>
            </a:r>
            <a:r>
              <a:rPr lang="en-US" sz="1900" dirty="0"/>
              <a:t>level to be consumed using machine learning.</a:t>
            </a:r>
          </a:p>
        </p:txBody>
      </p:sp>
      <p:sp>
        <p:nvSpPr>
          <p:cNvPr id="4" name="TextBox 3"/>
          <p:cNvSpPr txBox="1"/>
          <p:nvPr/>
        </p:nvSpPr>
        <p:spPr>
          <a:xfrm>
            <a:off x="228600" y="258128"/>
            <a:ext cx="5105400" cy="461665"/>
          </a:xfrm>
          <a:prstGeom prst="rect">
            <a:avLst/>
          </a:prstGeom>
          <a:noFill/>
        </p:spPr>
        <p:txBody>
          <a:bodyPr wrap="square" rtlCol="0">
            <a:spAutoFit/>
          </a:bodyPr>
          <a:lstStyle/>
          <a:p>
            <a:r>
              <a:rPr lang="en-US" sz="2400" b="1" dirty="0" smtClean="0"/>
              <a:t>CURRENT OUTPUT</a:t>
            </a:r>
            <a:endParaRPr lang="en-US" sz="2400" b="1" dirty="0"/>
          </a:p>
        </p:txBody>
      </p:sp>
      <p:sp>
        <p:nvSpPr>
          <p:cNvPr id="5" name="TextBox 4"/>
          <p:cNvSpPr txBox="1"/>
          <p:nvPr/>
        </p:nvSpPr>
        <p:spPr>
          <a:xfrm>
            <a:off x="228600" y="2679532"/>
            <a:ext cx="2348720" cy="461665"/>
          </a:xfrm>
          <a:prstGeom prst="rect">
            <a:avLst/>
          </a:prstGeom>
          <a:noFill/>
        </p:spPr>
        <p:txBody>
          <a:bodyPr wrap="none" rtlCol="0">
            <a:spAutoFit/>
          </a:bodyPr>
          <a:lstStyle/>
          <a:p>
            <a:r>
              <a:rPr lang="en-US" sz="2400" b="1" dirty="0" smtClean="0"/>
              <a:t>FUTURE OUTPUT</a:t>
            </a:r>
            <a:endParaRPr lang="en-US" sz="2400" b="1" dirty="0"/>
          </a:p>
        </p:txBody>
      </p:sp>
    </p:spTree>
    <p:extLst>
      <p:ext uri="{BB962C8B-B14F-4D97-AF65-F5344CB8AC3E}">
        <p14:creationId xmlns:p14="http://schemas.microsoft.com/office/powerpoint/2010/main" val="452377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381000"/>
            <a:ext cx="9144000" cy="6096000"/>
          </a:xfrm>
          <a:prstGeom prst="rect">
            <a:avLst/>
          </a:prstGeom>
        </p:spPr>
      </p:pic>
    </p:spTree>
    <p:extLst>
      <p:ext uri="{BB962C8B-B14F-4D97-AF65-F5344CB8AC3E}">
        <p14:creationId xmlns:p14="http://schemas.microsoft.com/office/powerpoint/2010/main" val="2352644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307</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165036</dc:creator>
  <cp:lastModifiedBy>Jeeva Srinivasan</cp:lastModifiedBy>
  <cp:revision>29</cp:revision>
  <dcterms:created xsi:type="dcterms:W3CDTF">2018-08-14T08:38:04Z</dcterms:created>
  <dcterms:modified xsi:type="dcterms:W3CDTF">2018-08-16T08:18:15Z</dcterms:modified>
</cp:coreProperties>
</file>