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2651BF-4C42-4071-BDFD-01FDDA3CDFEC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18D1E7-63FF-43B0-ADD6-8B97E8ABE736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18639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BF-4C42-4071-BDFD-01FDDA3CDFEC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1E7-63FF-43B0-ADD6-8B97E8ABE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5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BF-4C42-4071-BDFD-01FDDA3CDFEC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1E7-63FF-43B0-ADD6-8B97E8ABE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75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BF-4C42-4071-BDFD-01FDDA3CDFEC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1E7-63FF-43B0-ADD6-8B97E8ABE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103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2651BF-4C42-4071-BDFD-01FDDA3CDFEC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8D1E7-63FF-43B0-ADD6-8B97E8ABE736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73397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BF-4C42-4071-BDFD-01FDDA3CDFEC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1E7-63FF-43B0-ADD6-8B97E8ABE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72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BF-4C42-4071-BDFD-01FDDA3CDFEC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1E7-63FF-43B0-ADD6-8B97E8ABE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2846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BF-4C42-4071-BDFD-01FDDA3CDFEC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1E7-63FF-43B0-ADD6-8B97E8ABE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7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BF-4C42-4071-BDFD-01FDDA3CDFEC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D1E7-63FF-43B0-ADD6-8B97E8ABE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14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2651BF-4C42-4071-BDFD-01FDDA3CDFEC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8D1E7-63FF-43B0-ADD6-8B97E8ABE73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1708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2651BF-4C42-4071-BDFD-01FDDA3CDFEC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8D1E7-63FF-43B0-ADD6-8B97E8ABE73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749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D2651BF-4C42-4071-BDFD-01FDDA3CDFEC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118D1E7-63FF-43B0-ADD6-8B97E8ABE73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424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2B691-2808-430C-8A77-D3B44BE7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473" y="1615777"/>
            <a:ext cx="5729840" cy="2328334"/>
          </a:xfrm>
        </p:spPr>
        <p:txBody>
          <a:bodyPr>
            <a:noAutofit/>
          </a:bodyPr>
          <a:lstStyle/>
          <a:p>
            <a:r>
              <a:rPr lang="es-MX" sz="6000" dirty="0"/>
              <a:t>Sistemas y clases cristalinos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C3568-C9FC-414E-80D4-352720F76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304" y="4531975"/>
            <a:ext cx="6400800" cy="1947333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Álvarez Becerra Jesrel</a:t>
            </a:r>
          </a:p>
          <a:p>
            <a:r>
              <a:rPr lang="es-MX" dirty="0">
                <a:solidFill>
                  <a:schemeClr val="tx1"/>
                </a:solidFill>
              </a:rPr>
              <a:t>Fundamentos de programación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23EB42-BE3F-48EA-8B1A-70E8D0FF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106" y="0"/>
            <a:ext cx="2568946" cy="25689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55EBA8-4ED6-4C87-9ED6-1D4ECDD5F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53" y="0"/>
            <a:ext cx="2568947" cy="25689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DC652D-7C03-43B7-B88D-672557D3E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06" y="2553287"/>
            <a:ext cx="2651850" cy="19786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2F525DE-A8EE-4ECE-A57B-5B1B29D4F8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49" y="2568947"/>
            <a:ext cx="2568949" cy="19116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48540B6-1441-4E87-947C-D722F531F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50" y="4480558"/>
            <a:ext cx="2568946" cy="237744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3FAF4A4-8D8F-4946-856D-9867D4BECA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06" y="4512426"/>
            <a:ext cx="2594942" cy="234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B2B7FDC-E5C2-4F83-A2A3-55524696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7917"/>
          </a:xfrm>
        </p:spPr>
        <p:txBody>
          <a:bodyPr/>
          <a:lstStyle/>
          <a:p>
            <a:r>
              <a:rPr lang="es-MX" dirty="0"/>
              <a:t>JUSTIFICACIÓN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D4F209C0-3B9E-4F10-BBCE-87BAD906E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276600"/>
            <a:ext cx="3581400" cy="3581400"/>
          </a:xfr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D85A3D9-3EC4-49F7-9A30-772E7098E9B3}"/>
              </a:ext>
            </a:extLst>
          </p:cNvPr>
          <p:cNvSpPr/>
          <p:nvPr/>
        </p:nvSpPr>
        <p:spPr>
          <a:xfrm>
            <a:off x="1668348" y="1603717"/>
            <a:ext cx="9601200" cy="1336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chemeClr val="tx1"/>
                </a:solidFill>
              </a:rPr>
              <a:t>La cristalografía es de gran importancia en la clasificación y estudio de los minerales, y al ser estos la materia prima de las rocas su estudio toma gran importancia en las ciencias de la Tierra</a:t>
            </a:r>
            <a:r>
              <a:rPr lang="es-MX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74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0F9BC6B-EDC2-4280-9859-C5725D2EC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94" y="3622296"/>
            <a:ext cx="2857500" cy="2857500"/>
          </a:xfr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5CB6806-731B-4C14-9770-FF405F0C849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426016" y="1253913"/>
            <a:ext cx="4182887" cy="2175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s-MX" sz="2400" dirty="0"/>
              <a:t>Elaborar un programa en lenguaje C que muestre las distintas clases cristalinas de acuerdo al sistema seleccionado.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9473190-5791-4C35-A03C-5602A6A8BA33}"/>
              </a:ext>
            </a:extLst>
          </p:cNvPr>
          <p:cNvSpPr/>
          <p:nvPr/>
        </p:nvSpPr>
        <p:spPr>
          <a:xfrm>
            <a:off x="1110606" y="1386916"/>
            <a:ext cx="3474646" cy="20420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>
                <a:solidFill>
                  <a:schemeClr val="tx1"/>
                </a:solidFill>
              </a:rPr>
              <a:t>OBJETIVO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6249CE9-06AE-4DFB-AB5E-BB8DA74816A1}"/>
              </a:ext>
            </a:extLst>
          </p:cNvPr>
          <p:cNvSpPr/>
          <p:nvPr/>
        </p:nvSpPr>
        <p:spPr>
          <a:xfrm>
            <a:off x="5433391" y="2120754"/>
            <a:ext cx="1068173" cy="7477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19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3F259-0DE3-40B2-AE58-128FC202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2913"/>
          </a:xfrm>
        </p:spPr>
        <p:txBody>
          <a:bodyPr>
            <a:normAutofit fontScale="90000"/>
          </a:bodyPr>
          <a:lstStyle/>
          <a:p>
            <a:r>
              <a:rPr lang="es-MX" dirty="0"/>
              <a:t>CÓDIGO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1E7EF0D-3364-429E-8970-49433C9AD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41" y="1455556"/>
            <a:ext cx="7366967" cy="5402444"/>
          </a:xfrm>
        </p:spPr>
      </p:pic>
    </p:spTree>
    <p:extLst>
      <p:ext uri="{BB962C8B-B14F-4D97-AF65-F5344CB8AC3E}">
        <p14:creationId xmlns:p14="http://schemas.microsoft.com/office/powerpoint/2010/main" val="121928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9BB9E7-93A0-42FC-BA97-86CF5E486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40" y="142033"/>
            <a:ext cx="8072119" cy="6573934"/>
          </a:xfrm>
        </p:spPr>
      </p:pic>
    </p:spTree>
    <p:extLst>
      <p:ext uri="{BB962C8B-B14F-4D97-AF65-F5344CB8AC3E}">
        <p14:creationId xmlns:p14="http://schemas.microsoft.com/office/powerpoint/2010/main" val="71215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AFC0283-3C34-4885-84A6-D42EE346E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32" y="1910314"/>
            <a:ext cx="8170957" cy="3037371"/>
          </a:xfrm>
        </p:spPr>
      </p:pic>
    </p:spTree>
    <p:extLst>
      <p:ext uri="{BB962C8B-B14F-4D97-AF65-F5344CB8AC3E}">
        <p14:creationId xmlns:p14="http://schemas.microsoft.com/office/powerpoint/2010/main" val="317100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9BE65-D648-444D-9D5C-1CA7F066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8812"/>
            <a:ext cx="9601200" cy="703385"/>
          </a:xfrm>
        </p:spPr>
        <p:txBody>
          <a:bodyPr>
            <a:normAutofit/>
          </a:bodyPr>
          <a:lstStyle/>
          <a:p>
            <a:r>
              <a:rPr lang="es-MX" dirty="0"/>
              <a:t>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CA96B3-66C1-4D35-91F6-143E5203C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23" y="1063363"/>
            <a:ext cx="9585677" cy="57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3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946D9A-7194-4DA4-8D0A-4C3258A0B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25" y="671146"/>
            <a:ext cx="9222749" cy="6186854"/>
          </a:xfrm>
        </p:spPr>
      </p:pic>
    </p:spTree>
    <p:extLst>
      <p:ext uri="{BB962C8B-B14F-4D97-AF65-F5344CB8AC3E}">
        <p14:creationId xmlns:p14="http://schemas.microsoft.com/office/powerpoint/2010/main" val="180707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F198E-EF1E-4A88-B9CD-334D8B6C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1693"/>
            <a:ext cx="9601200" cy="675250"/>
          </a:xfrm>
        </p:spPr>
        <p:txBody>
          <a:bodyPr>
            <a:normAutofit fontScale="90000"/>
          </a:bodyPr>
          <a:lstStyle/>
          <a:p>
            <a:r>
              <a:rPr lang="es-MX" dirty="0"/>
              <a:t>CONCLUSIÓN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CA57DCC-0FAF-49C3-92AA-EA2BA2CF45A4}"/>
              </a:ext>
            </a:extLst>
          </p:cNvPr>
          <p:cNvSpPr/>
          <p:nvPr/>
        </p:nvSpPr>
        <p:spPr>
          <a:xfrm>
            <a:off x="4318782" y="1364567"/>
            <a:ext cx="7371469" cy="4768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Para cumplir con el objetivo se uso una estructura de selección “</a:t>
            </a:r>
            <a:r>
              <a:rPr lang="es-MX" dirty="0" err="1">
                <a:solidFill>
                  <a:schemeClr val="tx1"/>
                </a:solidFill>
              </a:rPr>
              <a:t>switch</a:t>
            </a:r>
            <a:r>
              <a:rPr lang="es-MX" dirty="0">
                <a:solidFill>
                  <a:schemeClr val="tx1"/>
                </a:solidFill>
              </a:rPr>
              <a:t>-case”, la cual cuenta con siete casos y un default, en cada caso se usó un ciclo “</a:t>
            </a:r>
            <a:r>
              <a:rPr lang="es-MX" dirty="0" err="1">
                <a:solidFill>
                  <a:schemeClr val="tx1"/>
                </a:solidFill>
              </a:rPr>
              <a:t>while</a:t>
            </a:r>
            <a:r>
              <a:rPr lang="es-MX" dirty="0">
                <a:solidFill>
                  <a:schemeClr val="tx1"/>
                </a:solidFill>
              </a:rPr>
              <a:t>” y la función “</a:t>
            </a:r>
            <a:r>
              <a:rPr lang="es-MX" dirty="0" err="1">
                <a:solidFill>
                  <a:schemeClr val="tx1"/>
                </a:solidFill>
              </a:rPr>
              <a:t>fgets</a:t>
            </a:r>
            <a:r>
              <a:rPr lang="es-MX" dirty="0">
                <a:solidFill>
                  <a:schemeClr val="tx1"/>
                </a:solidFill>
              </a:rPr>
              <a:t>” para mostrar en pantalla el contenido del archivo.</a:t>
            </a:r>
          </a:p>
          <a:p>
            <a:r>
              <a:rPr lang="es-MX" dirty="0">
                <a:solidFill>
                  <a:schemeClr val="tx1"/>
                </a:solidFill>
              </a:rPr>
              <a:t>Aunque el objetivo se cumplió el programa podría mejorar en alguno aspectos: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Incluir la opción de “crear archivo”, así no sería necesario que los archivos ya existan.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Hacer algunos cambios en el código para que el programa muestre la clase y sistema cristalino tomando como datos de entrada los elementos de simetría.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Hacer la interfaz más interactiva, la cual muestre los modelos y los elementos de simetría de cada poliedro.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89E475-B464-43AE-B309-093A61A94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54379"/>
            <a:ext cx="2451697" cy="24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780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245</TotalTime>
  <Words>196</Words>
  <Application>Microsoft Office PowerPoint</Application>
  <PresentationFormat>Panorámica</PresentationFormat>
  <Paragraphs>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Recorte</vt:lpstr>
      <vt:lpstr>Sistemas y clases cristalinos </vt:lpstr>
      <vt:lpstr>JUSTIFICACIÓN</vt:lpstr>
      <vt:lpstr>Presentación de PowerPoint</vt:lpstr>
      <vt:lpstr>CÓDIGO</vt:lpstr>
      <vt:lpstr>Presentación de PowerPoint</vt:lpstr>
      <vt:lpstr>Presentación de PowerPoint</vt:lpstr>
      <vt:lpstr>RESULTADOS</vt:lpstr>
      <vt:lpstr>Presentación de PowerPoint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y clases cristalinos </dc:title>
  <dc:creator>JESREL ALVAREZ BECERRA</dc:creator>
  <cp:lastModifiedBy>JESREL ALVAREZ BECERRA</cp:lastModifiedBy>
  <cp:revision>20</cp:revision>
  <dcterms:created xsi:type="dcterms:W3CDTF">2019-11-25T04:46:04Z</dcterms:created>
  <dcterms:modified xsi:type="dcterms:W3CDTF">2019-11-26T02:57:09Z</dcterms:modified>
</cp:coreProperties>
</file>