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CBE6"/>
    <a:srgbClr val="DEA2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4.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4.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51A8B-9FF6-4F2C-9FB1-76CA0146650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C675EB0-0B2F-4AE9-A59A-C0E0E2AEE84F}">
      <dgm:prSet/>
      <dgm:spPr/>
      <dgm:t>
        <a:bodyPr/>
        <a:lstStyle/>
        <a:p>
          <a:pPr algn="r"/>
          <a:r>
            <a:rPr lang="es-MX" b="1" dirty="0"/>
            <a:t>1 – Interacción sin barreras geográficas</a:t>
          </a:r>
          <a:endParaRPr lang="en-US" dirty="0"/>
        </a:p>
      </dgm:t>
    </dgm:pt>
    <dgm:pt modelId="{53513DB6-578D-493D-85E2-241FCFDE4E3C}" type="parTrans" cxnId="{2BEF7AD0-F730-4860-BD23-F4362211F684}">
      <dgm:prSet/>
      <dgm:spPr/>
      <dgm:t>
        <a:bodyPr/>
        <a:lstStyle/>
        <a:p>
          <a:endParaRPr lang="en-US"/>
        </a:p>
      </dgm:t>
    </dgm:pt>
    <dgm:pt modelId="{E686D46B-B3D9-4B68-B99C-76F7F8A0F79A}" type="sibTrans" cxnId="{2BEF7AD0-F730-4860-BD23-F4362211F684}">
      <dgm:prSet/>
      <dgm:spPr/>
      <dgm:t>
        <a:bodyPr/>
        <a:lstStyle/>
        <a:p>
          <a:endParaRPr lang="en-US"/>
        </a:p>
      </dgm:t>
    </dgm:pt>
    <dgm:pt modelId="{89255303-02A7-47AF-9DA6-187A4D4446F6}">
      <dgm:prSet custT="1"/>
      <dgm:spPr/>
      <dgm:t>
        <a:bodyPr/>
        <a:lstStyle/>
        <a:p>
          <a:pPr algn="just"/>
          <a:r>
            <a:rPr lang="es-MX" sz="1400" dirty="0"/>
            <a:t>Los usuarios de estas tecnologías se encuentran casi todo el tiempo interactuando entre sí a través de foros o redes sociales. Si se trata de un curso coordinado por un docente, no es necesario que estén todos juntos en un salón para poder interactuar, ya que </a:t>
          </a:r>
          <a:r>
            <a:rPr lang="es-MX" sz="1400" b="0" dirty="0"/>
            <a:t>Internet permite crear foros de discusión y que de esta manera participen todos los integrantes aunque no estén físicamente cerca.</a:t>
          </a:r>
          <a:endParaRPr lang="en-US" sz="1400" b="0" dirty="0"/>
        </a:p>
      </dgm:t>
    </dgm:pt>
    <dgm:pt modelId="{554E2E3F-A9FA-4A59-9CEF-286D6C732B65}" type="parTrans" cxnId="{A1FCB43E-DBB1-4B27-A6A4-4C4091925D82}">
      <dgm:prSet/>
      <dgm:spPr/>
      <dgm:t>
        <a:bodyPr/>
        <a:lstStyle/>
        <a:p>
          <a:endParaRPr lang="en-US"/>
        </a:p>
      </dgm:t>
    </dgm:pt>
    <dgm:pt modelId="{2FEE20A2-F0B6-4822-9994-B9D0CA2D9724}" type="sibTrans" cxnId="{A1FCB43E-DBB1-4B27-A6A4-4C4091925D82}">
      <dgm:prSet/>
      <dgm:spPr/>
      <dgm:t>
        <a:bodyPr/>
        <a:lstStyle/>
        <a:p>
          <a:endParaRPr lang="en-US"/>
        </a:p>
      </dgm:t>
    </dgm:pt>
    <dgm:pt modelId="{10647803-420C-46F1-B189-C2647D504377}">
      <dgm:prSet/>
      <dgm:spPr/>
      <dgm:t>
        <a:bodyPr/>
        <a:lstStyle/>
        <a:p>
          <a:r>
            <a:rPr lang="es-MX" b="1" dirty="0"/>
            <a:t>2- Diversidad de información</a:t>
          </a:r>
          <a:endParaRPr lang="en-US" dirty="0"/>
        </a:p>
      </dgm:t>
    </dgm:pt>
    <dgm:pt modelId="{E601672F-BF44-46EA-8E8C-7501AEBA55B5}" type="parTrans" cxnId="{EDA48242-C64F-44E0-BEAD-7EC6577D34E5}">
      <dgm:prSet/>
      <dgm:spPr/>
      <dgm:t>
        <a:bodyPr/>
        <a:lstStyle/>
        <a:p>
          <a:endParaRPr lang="en-US"/>
        </a:p>
      </dgm:t>
    </dgm:pt>
    <dgm:pt modelId="{EBBC797B-312B-4078-9D08-0135C5023BBF}" type="sibTrans" cxnId="{EDA48242-C64F-44E0-BEAD-7EC6577D34E5}">
      <dgm:prSet/>
      <dgm:spPr/>
      <dgm:t>
        <a:bodyPr/>
        <a:lstStyle/>
        <a:p>
          <a:endParaRPr lang="en-US"/>
        </a:p>
      </dgm:t>
    </dgm:pt>
    <dgm:pt modelId="{89EB1C2F-D44E-4994-9A88-FC875F574BA3}">
      <dgm:prSet custT="1"/>
      <dgm:spPr/>
      <dgm:t>
        <a:bodyPr/>
        <a:lstStyle/>
        <a:p>
          <a:pPr algn="just"/>
          <a:r>
            <a:rPr lang="es-MX" sz="1400" dirty="0"/>
            <a:t>Mediante el acceso a Internet</a:t>
          </a:r>
          <a:r>
            <a:rPr lang="es-MX" sz="1400" b="0" dirty="0"/>
            <a:t> cualquier persona puede estar informada acerca de las últimas novedades de prácticamente cualquier tema. </a:t>
          </a:r>
          <a:r>
            <a:rPr lang="es-MX" sz="1400" dirty="0"/>
            <a:t>Esta es una gran ventaja ya que no limita el conocimiento a un libro de texto o un docente dentro del salón, además de que se pueden contrarrestar fuentes y opiniones y llegar a distintos puntos de vista sobre un asunto.</a:t>
          </a:r>
          <a:endParaRPr lang="en-US" sz="1400" dirty="0"/>
        </a:p>
      </dgm:t>
    </dgm:pt>
    <dgm:pt modelId="{78F37D0A-79CD-4C95-A664-DACB7B09A516}" type="parTrans" cxnId="{722BC6A3-6D0D-4620-9CA4-C5561FEE5431}">
      <dgm:prSet/>
      <dgm:spPr/>
      <dgm:t>
        <a:bodyPr/>
        <a:lstStyle/>
        <a:p>
          <a:endParaRPr lang="en-US"/>
        </a:p>
      </dgm:t>
    </dgm:pt>
    <dgm:pt modelId="{C3661AE7-49DE-41F6-80D1-BBE1E61D3A8D}" type="sibTrans" cxnId="{722BC6A3-6D0D-4620-9CA4-C5561FEE5431}">
      <dgm:prSet/>
      <dgm:spPr/>
      <dgm:t>
        <a:bodyPr/>
        <a:lstStyle/>
        <a:p>
          <a:endParaRPr lang="en-US"/>
        </a:p>
      </dgm:t>
    </dgm:pt>
    <dgm:pt modelId="{CBCDAB7E-7DDC-4663-B240-EF3B6F91B37F}" type="pres">
      <dgm:prSet presAssocID="{80A51A8B-9FF6-4F2C-9FB1-76CA0146650B}" presName="root" presStyleCnt="0">
        <dgm:presLayoutVars>
          <dgm:dir/>
          <dgm:resizeHandles val="exact"/>
        </dgm:presLayoutVars>
      </dgm:prSet>
      <dgm:spPr/>
    </dgm:pt>
    <dgm:pt modelId="{F2A494C0-59E6-45AE-BCBB-4907720663C0}" type="pres">
      <dgm:prSet presAssocID="{80A51A8B-9FF6-4F2C-9FB1-76CA0146650B}" presName="container" presStyleCnt="0">
        <dgm:presLayoutVars>
          <dgm:dir/>
          <dgm:resizeHandles val="exact"/>
        </dgm:presLayoutVars>
      </dgm:prSet>
      <dgm:spPr/>
    </dgm:pt>
    <dgm:pt modelId="{C084F9EC-2502-4C69-92F7-2221063C56D1}" type="pres">
      <dgm:prSet presAssocID="{9C675EB0-0B2F-4AE9-A59A-C0E0E2AEE84F}" presName="compNode" presStyleCnt="0"/>
      <dgm:spPr/>
    </dgm:pt>
    <dgm:pt modelId="{1E4DCBC1-2F19-4C83-A7B7-BB3F63736FBA}" type="pres">
      <dgm:prSet presAssocID="{9C675EB0-0B2F-4AE9-A59A-C0E0E2AEE84F}" presName="iconBgRect" presStyleLbl="bgShp" presStyleIdx="0" presStyleCnt="4" custLinFactNeighborX="97215" custLinFactNeighborY="-3745"/>
      <dgm:spPr/>
    </dgm:pt>
    <dgm:pt modelId="{307F1D84-A14E-48B2-B8B8-5BBE3F09D451}" type="pres">
      <dgm:prSet presAssocID="{9C675EB0-0B2F-4AE9-A59A-C0E0E2AEE84F}" presName="iconRect" presStyleLbl="node1" presStyleIdx="0" presStyleCnt="4" custLinFactX="65902" custLinFactNeighborX="100000" custLinFactNeighborY="-958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CB54167F-8515-4462-A9EC-E8F354F6D70B}" type="pres">
      <dgm:prSet presAssocID="{9C675EB0-0B2F-4AE9-A59A-C0E0E2AEE84F}" presName="spaceRect" presStyleCnt="0"/>
      <dgm:spPr/>
    </dgm:pt>
    <dgm:pt modelId="{434F1B29-B7C0-4535-B5B6-0C3B1D96E736}" type="pres">
      <dgm:prSet presAssocID="{9C675EB0-0B2F-4AE9-A59A-C0E0E2AEE84F}" presName="textRect" presStyleLbl="revTx" presStyleIdx="0" presStyleCnt="4" custLinFactNeighborX="16498" custLinFactNeighborY="-2505">
        <dgm:presLayoutVars>
          <dgm:chMax val="1"/>
          <dgm:chPref val="1"/>
        </dgm:presLayoutVars>
      </dgm:prSet>
      <dgm:spPr/>
    </dgm:pt>
    <dgm:pt modelId="{D862661B-E75E-41E7-9E2B-7FF566C651B9}" type="pres">
      <dgm:prSet presAssocID="{E686D46B-B3D9-4B68-B99C-76F7F8A0F79A}" presName="sibTrans" presStyleLbl="sibTrans2D1" presStyleIdx="0" presStyleCnt="0"/>
      <dgm:spPr/>
    </dgm:pt>
    <dgm:pt modelId="{CEBFE960-8D9B-4C41-A542-49AFD896CD68}" type="pres">
      <dgm:prSet presAssocID="{89255303-02A7-47AF-9DA6-187A4D4446F6}" presName="compNode" presStyleCnt="0"/>
      <dgm:spPr/>
    </dgm:pt>
    <dgm:pt modelId="{6B81A3CB-ACC2-4315-BCF8-796FBB676E76}" type="pres">
      <dgm:prSet presAssocID="{89255303-02A7-47AF-9DA6-187A4D4446F6}" presName="iconBgRect" presStyleLbl="bgShp" presStyleIdx="1" presStyleCnt="4"/>
      <dgm:spPr/>
    </dgm:pt>
    <dgm:pt modelId="{AC12C481-10BC-48D0-94A0-888CFC419392}" type="pres">
      <dgm:prSet presAssocID="{89255303-02A7-47AF-9DA6-187A4D4446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003EC3A2-2E7D-4EED-A92C-61C18F41B7C0}" type="pres">
      <dgm:prSet presAssocID="{89255303-02A7-47AF-9DA6-187A4D4446F6}" presName="spaceRect" presStyleCnt="0"/>
      <dgm:spPr/>
    </dgm:pt>
    <dgm:pt modelId="{80E11D0E-6245-41E8-BFBD-3BDC073FAEB1}" type="pres">
      <dgm:prSet presAssocID="{89255303-02A7-47AF-9DA6-187A4D4446F6}" presName="textRect" presStyleLbl="revTx" presStyleIdx="1" presStyleCnt="4">
        <dgm:presLayoutVars>
          <dgm:chMax val="1"/>
          <dgm:chPref val="1"/>
        </dgm:presLayoutVars>
      </dgm:prSet>
      <dgm:spPr/>
    </dgm:pt>
    <dgm:pt modelId="{B3406477-07B0-4962-AE58-AEF723D09749}" type="pres">
      <dgm:prSet presAssocID="{2FEE20A2-F0B6-4822-9994-B9D0CA2D9724}" presName="sibTrans" presStyleLbl="sibTrans2D1" presStyleIdx="0" presStyleCnt="0"/>
      <dgm:spPr/>
    </dgm:pt>
    <dgm:pt modelId="{983AB951-A9A1-4319-A2BD-E8E8F2140916}" type="pres">
      <dgm:prSet presAssocID="{10647803-420C-46F1-B189-C2647D504377}" presName="compNode" presStyleCnt="0"/>
      <dgm:spPr/>
    </dgm:pt>
    <dgm:pt modelId="{1F85C7EB-E238-4EB8-A5D5-8D2A513F797D}" type="pres">
      <dgm:prSet presAssocID="{10647803-420C-46F1-B189-C2647D504377}" presName="iconBgRect" presStyleLbl="bgShp" presStyleIdx="2" presStyleCnt="4" custLinFactNeighborX="98207" custLinFactNeighborY="3968"/>
      <dgm:spPr/>
    </dgm:pt>
    <dgm:pt modelId="{4AFE5A92-EA5D-4600-9099-633CFF0D561A}" type="pres">
      <dgm:prSet presAssocID="{10647803-420C-46F1-B189-C2647D504377}" presName="iconRect" presStyleLbl="node1" presStyleIdx="2" presStyleCnt="4" custLinFactX="60771" custLinFactNeighborX="100000" custLinFactNeighborY="855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18770555-DB0E-4D45-BD29-E242D3D13A32}" type="pres">
      <dgm:prSet presAssocID="{10647803-420C-46F1-B189-C2647D504377}" presName="spaceRect" presStyleCnt="0"/>
      <dgm:spPr/>
    </dgm:pt>
    <dgm:pt modelId="{AF993613-3347-459C-B615-A22D684AE1A0}" type="pres">
      <dgm:prSet presAssocID="{10647803-420C-46F1-B189-C2647D504377}" presName="textRect" presStyleLbl="revTx" presStyleIdx="2" presStyleCnt="4" custScaleX="102257" custLinFactNeighborX="42084" custLinFactNeighborY="9596">
        <dgm:presLayoutVars>
          <dgm:chMax val="1"/>
          <dgm:chPref val="1"/>
        </dgm:presLayoutVars>
      </dgm:prSet>
      <dgm:spPr/>
    </dgm:pt>
    <dgm:pt modelId="{D591C672-D550-449E-90C3-E78F698F1A8F}" type="pres">
      <dgm:prSet presAssocID="{EBBC797B-312B-4078-9D08-0135C5023BBF}" presName="sibTrans" presStyleLbl="sibTrans2D1" presStyleIdx="0" presStyleCnt="0"/>
      <dgm:spPr/>
    </dgm:pt>
    <dgm:pt modelId="{64706E57-5544-4655-B54A-03E948FA7B3E}" type="pres">
      <dgm:prSet presAssocID="{89EB1C2F-D44E-4994-9A88-FC875F574BA3}" presName="compNode" presStyleCnt="0"/>
      <dgm:spPr/>
    </dgm:pt>
    <dgm:pt modelId="{18804C18-6172-4A0B-B310-D93F55C9F97E}" type="pres">
      <dgm:prSet presAssocID="{89EB1C2F-D44E-4994-9A88-FC875F574BA3}" presName="iconBgRect" presStyleLbl="bgShp" presStyleIdx="3" presStyleCnt="4"/>
      <dgm:spPr/>
    </dgm:pt>
    <dgm:pt modelId="{971E6736-C80A-4B9F-9A57-1D2B16A47F61}" type="pres">
      <dgm:prSet presAssocID="{89EB1C2F-D44E-4994-9A88-FC875F574B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ED57AB47-17EC-4E59-B208-1C0650E6054C}" type="pres">
      <dgm:prSet presAssocID="{89EB1C2F-D44E-4994-9A88-FC875F574BA3}" presName="spaceRect" presStyleCnt="0"/>
      <dgm:spPr/>
    </dgm:pt>
    <dgm:pt modelId="{EFB772D7-B993-4626-A2A2-6164B3B4A2E6}" type="pres">
      <dgm:prSet presAssocID="{89EB1C2F-D44E-4994-9A88-FC875F574BA3}" presName="textRect" presStyleLbl="revTx" presStyleIdx="3" presStyleCnt="4">
        <dgm:presLayoutVars>
          <dgm:chMax val="1"/>
          <dgm:chPref val="1"/>
        </dgm:presLayoutVars>
      </dgm:prSet>
      <dgm:spPr/>
    </dgm:pt>
  </dgm:ptLst>
  <dgm:cxnLst>
    <dgm:cxn modelId="{A9D26E2E-3C5D-495C-AB56-D92BDDE02C21}" type="presOf" srcId="{2FEE20A2-F0B6-4822-9994-B9D0CA2D9724}" destId="{B3406477-07B0-4962-AE58-AEF723D09749}" srcOrd="0" destOrd="0" presId="urn:microsoft.com/office/officeart/2018/2/layout/IconCircleList"/>
    <dgm:cxn modelId="{A1FCB43E-DBB1-4B27-A6A4-4C4091925D82}" srcId="{80A51A8B-9FF6-4F2C-9FB1-76CA0146650B}" destId="{89255303-02A7-47AF-9DA6-187A4D4446F6}" srcOrd="1" destOrd="0" parTransId="{554E2E3F-A9FA-4A59-9CEF-286D6C732B65}" sibTransId="{2FEE20A2-F0B6-4822-9994-B9D0CA2D9724}"/>
    <dgm:cxn modelId="{EDA48242-C64F-44E0-BEAD-7EC6577D34E5}" srcId="{80A51A8B-9FF6-4F2C-9FB1-76CA0146650B}" destId="{10647803-420C-46F1-B189-C2647D504377}" srcOrd="2" destOrd="0" parTransId="{E601672F-BF44-46EA-8E8C-7501AEBA55B5}" sibTransId="{EBBC797B-312B-4078-9D08-0135C5023BBF}"/>
    <dgm:cxn modelId="{B58A1F6D-1562-4553-9A98-8B366D7DD526}" type="presOf" srcId="{EBBC797B-312B-4078-9D08-0135C5023BBF}" destId="{D591C672-D550-449E-90C3-E78F698F1A8F}" srcOrd="0" destOrd="0" presId="urn:microsoft.com/office/officeart/2018/2/layout/IconCircleList"/>
    <dgm:cxn modelId="{8501E652-48FC-435E-9DC9-23C4E45C0CB8}" type="presOf" srcId="{89255303-02A7-47AF-9DA6-187A4D4446F6}" destId="{80E11D0E-6245-41E8-BFBD-3BDC073FAEB1}" srcOrd="0" destOrd="0" presId="urn:microsoft.com/office/officeart/2018/2/layout/IconCircleList"/>
    <dgm:cxn modelId="{2E53E389-04FC-41A8-806B-C3183944729C}" type="presOf" srcId="{80A51A8B-9FF6-4F2C-9FB1-76CA0146650B}" destId="{CBCDAB7E-7DDC-4663-B240-EF3B6F91B37F}" srcOrd="0" destOrd="0" presId="urn:microsoft.com/office/officeart/2018/2/layout/IconCircleList"/>
    <dgm:cxn modelId="{BD4BBE97-1B64-43DE-AEC1-9D469D703B11}" type="presOf" srcId="{89EB1C2F-D44E-4994-9A88-FC875F574BA3}" destId="{EFB772D7-B993-4626-A2A2-6164B3B4A2E6}" srcOrd="0" destOrd="0" presId="urn:microsoft.com/office/officeart/2018/2/layout/IconCircleList"/>
    <dgm:cxn modelId="{722BC6A3-6D0D-4620-9CA4-C5561FEE5431}" srcId="{80A51A8B-9FF6-4F2C-9FB1-76CA0146650B}" destId="{89EB1C2F-D44E-4994-9A88-FC875F574BA3}" srcOrd="3" destOrd="0" parTransId="{78F37D0A-79CD-4C95-A664-DACB7B09A516}" sibTransId="{C3661AE7-49DE-41F6-80D1-BBE1E61D3A8D}"/>
    <dgm:cxn modelId="{2DC593AE-9E2A-4C3D-B92B-1A77DA29F9EF}" type="presOf" srcId="{E686D46B-B3D9-4B68-B99C-76F7F8A0F79A}" destId="{D862661B-E75E-41E7-9E2B-7FF566C651B9}" srcOrd="0" destOrd="0" presId="urn:microsoft.com/office/officeart/2018/2/layout/IconCircleList"/>
    <dgm:cxn modelId="{A95FA8C9-AC59-46C0-8248-9A03EA0A8FB3}" type="presOf" srcId="{9C675EB0-0B2F-4AE9-A59A-C0E0E2AEE84F}" destId="{434F1B29-B7C0-4535-B5B6-0C3B1D96E736}" srcOrd="0" destOrd="0" presId="urn:microsoft.com/office/officeart/2018/2/layout/IconCircleList"/>
    <dgm:cxn modelId="{2BEF7AD0-F730-4860-BD23-F4362211F684}" srcId="{80A51A8B-9FF6-4F2C-9FB1-76CA0146650B}" destId="{9C675EB0-0B2F-4AE9-A59A-C0E0E2AEE84F}" srcOrd="0" destOrd="0" parTransId="{53513DB6-578D-493D-85E2-241FCFDE4E3C}" sibTransId="{E686D46B-B3D9-4B68-B99C-76F7F8A0F79A}"/>
    <dgm:cxn modelId="{B8F19BF9-3229-4438-A9EA-748A4DB75F99}" type="presOf" srcId="{10647803-420C-46F1-B189-C2647D504377}" destId="{AF993613-3347-459C-B615-A22D684AE1A0}" srcOrd="0" destOrd="0" presId="urn:microsoft.com/office/officeart/2018/2/layout/IconCircleList"/>
    <dgm:cxn modelId="{EA5549C2-5072-4936-93BA-F93ED4972D24}" type="presParOf" srcId="{CBCDAB7E-7DDC-4663-B240-EF3B6F91B37F}" destId="{F2A494C0-59E6-45AE-BCBB-4907720663C0}" srcOrd="0" destOrd="0" presId="urn:microsoft.com/office/officeart/2018/2/layout/IconCircleList"/>
    <dgm:cxn modelId="{05304294-C5CA-4685-ADD3-1FE0B61D1AE2}" type="presParOf" srcId="{F2A494C0-59E6-45AE-BCBB-4907720663C0}" destId="{C084F9EC-2502-4C69-92F7-2221063C56D1}" srcOrd="0" destOrd="0" presId="urn:microsoft.com/office/officeart/2018/2/layout/IconCircleList"/>
    <dgm:cxn modelId="{988A8B21-9D2E-4DB1-B4DF-40504544EACE}" type="presParOf" srcId="{C084F9EC-2502-4C69-92F7-2221063C56D1}" destId="{1E4DCBC1-2F19-4C83-A7B7-BB3F63736FBA}" srcOrd="0" destOrd="0" presId="urn:microsoft.com/office/officeart/2018/2/layout/IconCircleList"/>
    <dgm:cxn modelId="{C96ADB3A-DB10-4A53-831C-AFF9980A7A31}" type="presParOf" srcId="{C084F9EC-2502-4C69-92F7-2221063C56D1}" destId="{307F1D84-A14E-48B2-B8B8-5BBE3F09D451}" srcOrd="1" destOrd="0" presId="urn:microsoft.com/office/officeart/2018/2/layout/IconCircleList"/>
    <dgm:cxn modelId="{49398980-4F70-482A-803A-EF4514A879F9}" type="presParOf" srcId="{C084F9EC-2502-4C69-92F7-2221063C56D1}" destId="{CB54167F-8515-4462-A9EC-E8F354F6D70B}" srcOrd="2" destOrd="0" presId="urn:microsoft.com/office/officeart/2018/2/layout/IconCircleList"/>
    <dgm:cxn modelId="{76D96D4F-486B-4862-993C-9B99203DF1E2}" type="presParOf" srcId="{C084F9EC-2502-4C69-92F7-2221063C56D1}" destId="{434F1B29-B7C0-4535-B5B6-0C3B1D96E736}" srcOrd="3" destOrd="0" presId="urn:microsoft.com/office/officeart/2018/2/layout/IconCircleList"/>
    <dgm:cxn modelId="{41A590B3-03C1-4F75-857E-7E4347FAACAC}" type="presParOf" srcId="{F2A494C0-59E6-45AE-BCBB-4907720663C0}" destId="{D862661B-E75E-41E7-9E2B-7FF566C651B9}" srcOrd="1" destOrd="0" presId="urn:microsoft.com/office/officeart/2018/2/layout/IconCircleList"/>
    <dgm:cxn modelId="{4B7438C1-9C2D-4D72-BED4-C01C9E59D69D}" type="presParOf" srcId="{F2A494C0-59E6-45AE-BCBB-4907720663C0}" destId="{CEBFE960-8D9B-4C41-A542-49AFD896CD68}" srcOrd="2" destOrd="0" presId="urn:microsoft.com/office/officeart/2018/2/layout/IconCircleList"/>
    <dgm:cxn modelId="{FB87DDA9-2A40-4BC5-9F9D-B03D56722F9E}" type="presParOf" srcId="{CEBFE960-8D9B-4C41-A542-49AFD896CD68}" destId="{6B81A3CB-ACC2-4315-BCF8-796FBB676E76}" srcOrd="0" destOrd="0" presId="urn:microsoft.com/office/officeart/2018/2/layout/IconCircleList"/>
    <dgm:cxn modelId="{5113E956-62D3-41B3-A6DA-ACFB5C0070EE}" type="presParOf" srcId="{CEBFE960-8D9B-4C41-A542-49AFD896CD68}" destId="{AC12C481-10BC-48D0-94A0-888CFC419392}" srcOrd="1" destOrd="0" presId="urn:microsoft.com/office/officeart/2018/2/layout/IconCircleList"/>
    <dgm:cxn modelId="{16F7A868-4CF1-4D19-ADFE-D7302F508134}" type="presParOf" srcId="{CEBFE960-8D9B-4C41-A542-49AFD896CD68}" destId="{003EC3A2-2E7D-4EED-A92C-61C18F41B7C0}" srcOrd="2" destOrd="0" presId="urn:microsoft.com/office/officeart/2018/2/layout/IconCircleList"/>
    <dgm:cxn modelId="{4EC4F65E-6D17-49EB-B89B-FE279A9E72F5}" type="presParOf" srcId="{CEBFE960-8D9B-4C41-A542-49AFD896CD68}" destId="{80E11D0E-6245-41E8-BFBD-3BDC073FAEB1}" srcOrd="3" destOrd="0" presId="urn:microsoft.com/office/officeart/2018/2/layout/IconCircleList"/>
    <dgm:cxn modelId="{4996C76A-AC90-4342-92A6-E5415F531DE8}" type="presParOf" srcId="{F2A494C0-59E6-45AE-BCBB-4907720663C0}" destId="{B3406477-07B0-4962-AE58-AEF723D09749}" srcOrd="3" destOrd="0" presId="urn:microsoft.com/office/officeart/2018/2/layout/IconCircleList"/>
    <dgm:cxn modelId="{A2407213-2633-4E2F-8E83-9E8C841949E0}" type="presParOf" srcId="{F2A494C0-59E6-45AE-BCBB-4907720663C0}" destId="{983AB951-A9A1-4319-A2BD-E8E8F2140916}" srcOrd="4" destOrd="0" presId="urn:microsoft.com/office/officeart/2018/2/layout/IconCircleList"/>
    <dgm:cxn modelId="{DEC8FB8D-79A6-410E-9DDA-43B0CF4BB309}" type="presParOf" srcId="{983AB951-A9A1-4319-A2BD-E8E8F2140916}" destId="{1F85C7EB-E238-4EB8-A5D5-8D2A513F797D}" srcOrd="0" destOrd="0" presId="urn:microsoft.com/office/officeart/2018/2/layout/IconCircleList"/>
    <dgm:cxn modelId="{25603096-9AE7-4EB8-BACF-B7FC7EC4C661}" type="presParOf" srcId="{983AB951-A9A1-4319-A2BD-E8E8F2140916}" destId="{4AFE5A92-EA5D-4600-9099-633CFF0D561A}" srcOrd="1" destOrd="0" presId="urn:microsoft.com/office/officeart/2018/2/layout/IconCircleList"/>
    <dgm:cxn modelId="{9887C4EB-3310-4C59-84FA-3408DB6569A9}" type="presParOf" srcId="{983AB951-A9A1-4319-A2BD-E8E8F2140916}" destId="{18770555-DB0E-4D45-BD29-E242D3D13A32}" srcOrd="2" destOrd="0" presId="urn:microsoft.com/office/officeart/2018/2/layout/IconCircleList"/>
    <dgm:cxn modelId="{F7D6E50E-C096-49B9-A0FD-0602051FBB99}" type="presParOf" srcId="{983AB951-A9A1-4319-A2BD-E8E8F2140916}" destId="{AF993613-3347-459C-B615-A22D684AE1A0}" srcOrd="3" destOrd="0" presId="urn:microsoft.com/office/officeart/2018/2/layout/IconCircleList"/>
    <dgm:cxn modelId="{F47668D2-7BE7-4142-AEF1-C40C81E5ADEB}" type="presParOf" srcId="{F2A494C0-59E6-45AE-BCBB-4907720663C0}" destId="{D591C672-D550-449E-90C3-E78F698F1A8F}" srcOrd="5" destOrd="0" presId="urn:microsoft.com/office/officeart/2018/2/layout/IconCircleList"/>
    <dgm:cxn modelId="{4130DFBF-9D59-4BA9-8036-CD9B32E6F26C}" type="presParOf" srcId="{F2A494C0-59E6-45AE-BCBB-4907720663C0}" destId="{64706E57-5544-4655-B54A-03E948FA7B3E}" srcOrd="6" destOrd="0" presId="urn:microsoft.com/office/officeart/2018/2/layout/IconCircleList"/>
    <dgm:cxn modelId="{A4A1C5FE-701D-49FA-8335-4962025ECD04}" type="presParOf" srcId="{64706E57-5544-4655-B54A-03E948FA7B3E}" destId="{18804C18-6172-4A0B-B310-D93F55C9F97E}" srcOrd="0" destOrd="0" presId="urn:microsoft.com/office/officeart/2018/2/layout/IconCircleList"/>
    <dgm:cxn modelId="{D6914D59-35B4-4190-9ACF-CF67251E1D9C}" type="presParOf" srcId="{64706E57-5544-4655-B54A-03E948FA7B3E}" destId="{971E6736-C80A-4B9F-9A57-1D2B16A47F61}" srcOrd="1" destOrd="0" presId="urn:microsoft.com/office/officeart/2018/2/layout/IconCircleList"/>
    <dgm:cxn modelId="{D516E4B5-F5D2-418A-90E6-2F79F8596D5A}" type="presParOf" srcId="{64706E57-5544-4655-B54A-03E948FA7B3E}" destId="{ED57AB47-17EC-4E59-B208-1C0650E6054C}" srcOrd="2" destOrd="0" presId="urn:microsoft.com/office/officeart/2018/2/layout/IconCircleList"/>
    <dgm:cxn modelId="{CF1C5A0B-BD9E-446F-8801-1BD0904521C2}" type="presParOf" srcId="{64706E57-5544-4655-B54A-03E948FA7B3E}" destId="{EFB772D7-B993-4626-A2A2-6164B3B4A2E6}" srcOrd="3" destOrd="0" presId="urn:microsoft.com/office/officeart/2018/2/layout/IconCircl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04BBAF-42A0-49C5-B475-6E667C7ED7D3}" type="doc">
      <dgm:prSet loTypeId="urn:microsoft.com/office/officeart/2005/8/layout/vProcess5" loCatId="process" qsTypeId="urn:microsoft.com/office/officeart/2005/8/quickstyle/simple4" qsCatId="simple" csTypeId="urn:microsoft.com/office/officeart/2005/8/colors/accent2_2" csCatId="accent2" phldr="1"/>
      <dgm:spPr/>
      <dgm:t>
        <a:bodyPr/>
        <a:lstStyle/>
        <a:p>
          <a:endParaRPr lang="en-US"/>
        </a:p>
      </dgm:t>
    </dgm:pt>
    <dgm:pt modelId="{ACD46B16-68F0-42B4-BE5F-C4DEE75D0B3F}">
      <dgm:prSet/>
      <dgm:spPr/>
      <dgm:t>
        <a:bodyPr/>
        <a:lstStyle/>
        <a:p>
          <a:r>
            <a:rPr lang="es-MX" b="1" dirty="0"/>
            <a:t>5 – Fortalecimiento de la iniciativa</a:t>
          </a:r>
          <a:endParaRPr lang="en-US" dirty="0"/>
        </a:p>
      </dgm:t>
    </dgm:pt>
    <dgm:pt modelId="{9B752D27-4A7F-474A-B00D-705A842F5EDA}" type="parTrans" cxnId="{DEA6C8CE-8C26-4BC4-9C2D-9BEB6EA17A06}">
      <dgm:prSet/>
      <dgm:spPr/>
      <dgm:t>
        <a:bodyPr/>
        <a:lstStyle/>
        <a:p>
          <a:endParaRPr lang="en-US"/>
        </a:p>
      </dgm:t>
    </dgm:pt>
    <dgm:pt modelId="{4029FA88-55C7-46AF-A380-D3D20FEF0510}" type="sibTrans" cxnId="{DEA6C8CE-8C26-4BC4-9C2D-9BEB6EA17A06}">
      <dgm:prSet/>
      <dgm:spPr/>
      <dgm:t>
        <a:bodyPr/>
        <a:lstStyle/>
        <a:p>
          <a:endParaRPr lang="en-US"/>
        </a:p>
      </dgm:t>
    </dgm:pt>
    <dgm:pt modelId="{59D6450C-FBE6-4E6F-BA5C-941D71BFAED6}">
      <dgm:prSet/>
      <dgm:spPr/>
      <dgm:t>
        <a:bodyPr/>
        <a:lstStyle/>
        <a:p>
          <a:r>
            <a:rPr lang="es-MX"/>
            <a:t>En la educación online </a:t>
          </a:r>
          <a:r>
            <a:rPr lang="es-MX" b="1"/>
            <a:t>cada alumno es responsable de su proceso de aprendizaje</a:t>
          </a:r>
          <a:r>
            <a:rPr lang="es-MX"/>
            <a:t>, por lo que puede resultar una buena manera de reforzar la iniciativa de cada uno para continuar estudiando y aprendiendo; ya que si bien los buenos cursos conllevan el acompañamiento y guía del docente, ninguno estará sobre el alumno para que complete la tarea.</a:t>
          </a:r>
          <a:endParaRPr lang="en-US"/>
        </a:p>
      </dgm:t>
    </dgm:pt>
    <dgm:pt modelId="{C48D6582-5903-415E-8A57-897900D9CE30}" type="parTrans" cxnId="{7F5237EF-0C89-4618-B203-BDE82BFBBAE4}">
      <dgm:prSet/>
      <dgm:spPr/>
      <dgm:t>
        <a:bodyPr/>
        <a:lstStyle/>
        <a:p>
          <a:endParaRPr lang="en-US"/>
        </a:p>
      </dgm:t>
    </dgm:pt>
    <dgm:pt modelId="{DF59F7A2-8DC3-4079-BD59-AEA72D820F94}" type="sibTrans" cxnId="{7F5237EF-0C89-4618-B203-BDE82BFBBAE4}">
      <dgm:prSet/>
      <dgm:spPr/>
      <dgm:t>
        <a:bodyPr/>
        <a:lstStyle/>
        <a:p>
          <a:endParaRPr lang="en-US"/>
        </a:p>
      </dgm:t>
    </dgm:pt>
    <dgm:pt modelId="{4ED68771-D8DD-44EE-B436-0FC99204B53B}">
      <dgm:prSet/>
      <dgm:spPr/>
      <dgm:t>
        <a:bodyPr/>
        <a:lstStyle/>
        <a:p>
          <a:r>
            <a:rPr lang="es-MX" b="1" dirty="0"/>
            <a:t>6 – Corrección inmediata</a:t>
          </a:r>
          <a:endParaRPr lang="en-US" dirty="0"/>
        </a:p>
      </dgm:t>
    </dgm:pt>
    <dgm:pt modelId="{66C4AD66-C3AA-47A1-B5ED-157A9840317D}" type="parTrans" cxnId="{5D4F4FF6-7444-4D0D-9197-2972ADD68FCB}">
      <dgm:prSet/>
      <dgm:spPr/>
      <dgm:t>
        <a:bodyPr/>
        <a:lstStyle/>
        <a:p>
          <a:endParaRPr lang="en-US"/>
        </a:p>
      </dgm:t>
    </dgm:pt>
    <dgm:pt modelId="{6E1F71F2-7A84-4A8C-803C-FCB9C65FA2B0}" type="sibTrans" cxnId="{5D4F4FF6-7444-4D0D-9197-2972ADD68FCB}">
      <dgm:prSet/>
      <dgm:spPr/>
      <dgm:t>
        <a:bodyPr/>
        <a:lstStyle/>
        <a:p>
          <a:endParaRPr lang="en-US"/>
        </a:p>
      </dgm:t>
    </dgm:pt>
    <dgm:pt modelId="{BB8008DA-ABC6-4CFA-BE46-6874CF3FCBF2}">
      <dgm:prSet/>
      <dgm:spPr/>
      <dgm:t>
        <a:bodyPr/>
        <a:lstStyle/>
        <a:p>
          <a:r>
            <a:rPr lang="es-MX"/>
            <a:t>El aprendizaje a través de Internet también brinda un </a:t>
          </a:r>
          <a:r>
            <a:rPr lang="es-MX" b="1"/>
            <a:t>sistema de retroalimentación inmediata</a:t>
          </a:r>
          <a:r>
            <a:rPr lang="es-MX"/>
            <a:t> cuando el usuario se equivoca en una respuesta, permitiendo al estudiante conocer que se está equivocando en el momento que está cometiendo el error.</a:t>
          </a:r>
          <a:endParaRPr lang="en-US"/>
        </a:p>
      </dgm:t>
    </dgm:pt>
    <dgm:pt modelId="{E7890393-82FD-4430-9C7A-DD9B9A9C2625}" type="parTrans" cxnId="{C7F18433-D2FF-4747-9C97-0CFC494D91E3}">
      <dgm:prSet/>
      <dgm:spPr/>
      <dgm:t>
        <a:bodyPr/>
        <a:lstStyle/>
        <a:p>
          <a:endParaRPr lang="en-US"/>
        </a:p>
      </dgm:t>
    </dgm:pt>
    <dgm:pt modelId="{817E318A-3992-4176-B5CA-EA7B631025B9}" type="sibTrans" cxnId="{C7F18433-D2FF-4747-9C97-0CFC494D91E3}">
      <dgm:prSet/>
      <dgm:spPr/>
      <dgm:t>
        <a:bodyPr/>
        <a:lstStyle/>
        <a:p>
          <a:endParaRPr lang="en-US"/>
        </a:p>
      </dgm:t>
    </dgm:pt>
    <dgm:pt modelId="{F74E5818-7593-4B3D-BC2F-D4B59B5EFFD9}" type="pres">
      <dgm:prSet presAssocID="{B704BBAF-42A0-49C5-B475-6E667C7ED7D3}" presName="outerComposite" presStyleCnt="0">
        <dgm:presLayoutVars>
          <dgm:chMax val="5"/>
          <dgm:dir/>
          <dgm:resizeHandles val="exact"/>
        </dgm:presLayoutVars>
      </dgm:prSet>
      <dgm:spPr/>
    </dgm:pt>
    <dgm:pt modelId="{5C0E6409-0DDD-45F9-A500-D2FFBC23AA78}" type="pres">
      <dgm:prSet presAssocID="{B704BBAF-42A0-49C5-B475-6E667C7ED7D3}" presName="dummyMaxCanvas" presStyleCnt="0">
        <dgm:presLayoutVars/>
      </dgm:prSet>
      <dgm:spPr/>
    </dgm:pt>
    <dgm:pt modelId="{CC387485-66FB-4734-B8E7-158EF55491CC}" type="pres">
      <dgm:prSet presAssocID="{B704BBAF-42A0-49C5-B475-6E667C7ED7D3}" presName="FourNodes_1" presStyleLbl="node1" presStyleIdx="0" presStyleCnt="4" custLinFactNeighborX="262" custLinFactNeighborY="8217">
        <dgm:presLayoutVars>
          <dgm:bulletEnabled val="1"/>
        </dgm:presLayoutVars>
      </dgm:prSet>
      <dgm:spPr/>
    </dgm:pt>
    <dgm:pt modelId="{3CEE6EBB-08E0-451B-B157-BBA4AE927A18}" type="pres">
      <dgm:prSet presAssocID="{B704BBAF-42A0-49C5-B475-6E667C7ED7D3}" presName="FourNodes_2" presStyleLbl="node1" presStyleIdx="1" presStyleCnt="4">
        <dgm:presLayoutVars>
          <dgm:bulletEnabled val="1"/>
        </dgm:presLayoutVars>
      </dgm:prSet>
      <dgm:spPr/>
    </dgm:pt>
    <dgm:pt modelId="{DDC87D2C-7A3D-434E-88E0-8F91C2CCF6E8}" type="pres">
      <dgm:prSet presAssocID="{B704BBAF-42A0-49C5-B475-6E667C7ED7D3}" presName="FourNodes_3" presStyleLbl="node1" presStyleIdx="2" presStyleCnt="4">
        <dgm:presLayoutVars>
          <dgm:bulletEnabled val="1"/>
        </dgm:presLayoutVars>
      </dgm:prSet>
      <dgm:spPr/>
    </dgm:pt>
    <dgm:pt modelId="{D04F5867-C4E8-428F-8FB3-2C4843040EDE}" type="pres">
      <dgm:prSet presAssocID="{B704BBAF-42A0-49C5-B475-6E667C7ED7D3}" presName="FourNodes_4" presStyleLbl="node1" presStyleIdx="3" presStyleCnt="4">
        <dgm:presLayoutVars>
          <dgm:bulletEnabled val="1"/>
        </dgm:presLayoutVars>
      </dgm:prSet>
      <dgm:spPr/>
    </dgm:pt>
    <dgm:pt modelId="{95359C9B-362D-40A6-8DBC-3000FC02EAAB}" type="pres">
      <dgm:prSet presAssocID="{B704BBAF-42A0-49C5-B475-6E667C7ED7D3}" presName="FourConn_1-2" presStyleLbl="fgAccFollowNode1" presStyleIdx="0" presStyleCnt="3">
        <dgm:presLayoutVars>
          <dgm:bulletEnabled val="1"/>
        </dgm:presLayoutVars>
      </dgm:prSet>
      <dgm:spPr/>
    </dgm:pt>
    <dgm:pt modelId="{EAE9104A-2C4B-4482-AAEB-8A201C9683C6}" type="pres">
      <dgm:prSet presAssocID="{B704BBAF-42A0-49C5-B475-6E667C7ED7D3}" presName="FourConn_2-3" presStyleLbl="fgAccFollowNode1" presStyleIdx="1" presStyleCnt="3">
        <dgm:presLayoutVars>
          <dgm:bulletEnabled val="1"/>
        </dgm:presLayoutVars>
      </dgm:prSet>
      <dgm:spPr/>
    </dgm:pt>
    <dgm:pt modelId="{078D66E9-6A45-441E-9CD6-C1F3C98A4C64}" type="pres">
      <dgm:prSet presAssocID="{B704BBAF-42A0-49C5-B475-6E667C7ED7D3}" presName="FourConn_3-4" presStyleLbl="fgAccFollowNode1" presStyleIdx="2" presStyleCnt="3">
        <dgm:presLayoutVars>
          <dgm:bulletEnabled val="1"/>
        </dgm:presLayoutVars>
      </dgm:prSet>
      <dgm:spPr/>
    </dgm:pt>
    <dgm:pt modelId="{F9A2E844-A68D-4872-A81A-7684785CB5EE}" type="pres">
      <dgm:prSet presAssocID="{B704BBAF-42A0-49C5-B475-6E667C7ED7D3}" presName="FourNodes_1_text" presStyleLbl="node1" presStyleIdx="3" presStyleCnt="4">
        <dgm:presLayoutVars>
          <dgm:bulletEnabled val="1"/>
        </dgm:presLayoutVars>
      </dgm:prSet>
      <dgm:spPr/>
    </dgm:pt>
    <dgm:pt modelId="{F4D0A04C-91B1-429D-B36C-0812C4AB5174}" type="pres">
      <dgm:prSet presAssocID="{B704BBAF-42A0-49C5-B475-6E667C7ED7D3}" presName="FourNodes_2_text" presStyleLbl="node1" presStyleIdx="3" presStyleCnt="4">
        <dgm:presLayoutVars>
          <dgm:bulletEnabled val="1"/>
        </dgm:presLayoutVars>
      </dgm:prSet>
      <dgm:spPr/>
    </dgm:pt>
    <dgm:pt modelId="{17C18643-81CB-43A8-AC54-35F39A2E56AA}" type="pres">
      <dgm:prSet presAssocID="{B704BBAF-42A0-49C5-B475-6E667C7ED7D3}" presName="FourNodes_3_text" presStyleLbl="node1" presStyleIdx="3" presStyleCnt="4">
        <dgm:presLayoutVars>
          <dgm:bulletEnabled val="1"/>
        </dgm:presLayoutVars>
      </dgm:prSet>
      <dgm:spPr/>
    </dgm:pt>
    <dgm:pt modelId="{17ADC527-970E-4242-97B4-E9BA025C656B}" type="pres">
      <dgm:prSet presAssocID="{B704BBAF-42A0-49C5-B475-6E667C7ED7D3}" presName="FourNodes_4_text" presStyleLbl="node1" presStyleIdx="3" presStyleCnt="4">
        <dgm:presLayoutVars>
          <dgm:bulletEnabled val="1"/>
        </dgm:presLayoutVars>
      </dgm:prSet>
      <dgm:spPr/>
    </dgm:pt>
  </dgm:ptLst>
  <dgm:cxnLst>
    <dgm:cxn modelId="{CE4B040E-2CBD-455F-8241-88FBD5525750}" type="presOf" srcId="{4029FA88-55C7-46AF-A380-D3D20FEF0510}" destId="{95359C9B-362D-40A6-8DBC-3000FC02EAAB}" srcOrd="0" destOrd="0" presId="urn:microsoft.com/office/officeart/2005/8/layout/vProcess5"/>
    <dgm:cxn modelId="{E79D230F-CA13-4AC7-A8EC-895D8E80799A}" type="presOf" srcId="{4ED68771-D8DD-44EE-B436-0FC99204B53B}" destId="{17C18643-81CB-43A8-AC54-35F39A2E56AA}" srcOrd="1" destOrd="0" presId="urn:microsoft.com/office/officeart/2005/8/layout/vProcess5"/>
    <dgm:cxn modelId="{4178D217-77B7-472E-8E6D-8496CC104C7A}" type="presOf" srcId="{59D6450C-FBE6-4E6F-BA5C-941D71BFAED6}" destId="{F4D0A04C-91B1-429D-B36C-0812C4AB5174}" srcOrd="1" destOrd="0" presId="urn:microsoft.com/office/officeart/2005/8/layout/vProcess5"/>
    <dgm:cxn modelId="{3FB0B231-57E9-465E-BC89-91CCB7643989}" type="presOf" srcId="{6E1F71F2-7A84-4A8C-803C-FCB9C65FA2B0}" destId="{078D66E9-6A45-441E-9CD6-C1F3C98A4C64}" srcOrd="0" destOrd="0" presId="urn:microsoft.com/office/officeart/2005/8/layout/vProcess5"/>
    <dgm:cxn modelId="{C7F18433-D2FF-4747-9C97-0CFC494D91E3}" srcId="{B704BBAF-42A0-49C5-B475-6E667C7ED7D3}" destId="{BB8008DA-ABC6-4CFA-BE46-6874CF3FCBF2}" srcOrd="3" destOrd="0" parTransId="{E7890393-82FD-4430-9C7A-DD9B9A9C2625}" sibTransId="{817E318A-3992-4176-B5CA-EA7B631025B9}"/>
    <dgm:cxn modelId="{F85BE960-5CFC-408B-AECA-1D7241107212}" type="presOf" srcId="{59D6450C-FBE6-4E6F-BA5C-941D71BFAED6}" destId="{3CEE6EBB-08E0-451B-B157-BBA4AE927A18}" srcOrd="0" destOrd="0" presId="urn:microsoft.com/office/officeart/2005/8/layout/vProcess5"/>
    <dgm:cxn modelId="{7696CD76-C9C8-4A2A-A0A6-F6CEAECF301D}" type="presOf" srcId="{BB8008DA-ABC6-4CFA-BE46-6874CF3FCBF2}" destId="{D04F5867-C4E8-428F-8FB3-2C4843040EDE}" srcOrd="0" destOrd="0" presId="urn:microsoft.com/office/officeart/2005/8/layout/vProcess5"/>
    <dgm:cxn modelId="{D42B06A5-66FA-4434-BAEE-4A93AEC2957A}" type="presOf" srcId="{B704BBAF-42A0-49C5-B475-6E667C7ED7D3}" destId="{F74E5818-7593-4B3D-BC2F-D4B59B5EFFD9}" srcOrd="0" destOrd="0" presId="urn:microsoft.com/office/officeart/2005/8/layout/vProcess5"/>
    <dgm:cxn modelId="{836F22A7-3D84-4B51-BB71-67084F5F6D91}" type="presOf" srcId="{ACD46B16-68F0-42B4-BE5F-C4DEE75D0B3F}" destId="{CC387485-66FB-4734-B8E7-158EF55491CC}" srcOrd="0" destOrd="0" presId="urn:microsoft.com/office/officeart/2005/8/layout/vProcess5"/>
    <dgm:cxn modelId="{CFBDEEAA-88CA-4835-8C22-250D3B8A2F60}" type="presOf" srcId="{4ED68771-D8DD-44EE-B436-0FC99204B53B}" destId="{DDC87D2C-7A3D-434E-88E0-8F91C2CCF6E8}" srcOrd="0" destOrd="0" presId="urn:microsoft.com/office/officeart/2005/8/layout/vProcess5"/>
    <dgm:cxn modelId="{724BC9C7-4831-4AA6-A35E-40F4010066D8}" type="presOf" srcId="{ACD46B16-68F0-42B4-BE5F-C4DEE75D0B3F}" destId="{F9A2E844-A68D-4872-A81A-7684785CB5EE}" srcOrd="1" destOrd="0" presId="urn:microsoft.com/office/officeart/2005/8/layout/vProcess5"/>
    <dgm:cxn modelId="{DEA6C8CE-8C26-4BC4-9C2D-9BEB6EA17A06}" srcId="{B704BBAF-42A0-49C5-B475-6E667C7ED7D3}" destId="{ACD46B16-68F0-42B4-BE5F-C4DEE75D0B3F}" srcOrd="0" destOrd="0" parTransId="{9B752D27-4A7F-474A-B00D-705A842F5EDA}" sibTransId="{4029FA88-55C7-46AF-A380-D3D20FEF0510}"/>
    <dgm:cxn modelId="{51A5A2D4-EF05-40FE-A476-D8EDC40F57CA}" type="presOf" srcId="{DF59F7A2-8DC3-4079-BD59-AEA72D820F94}" destId="{EAE9104A-2C4B-4482-AAEB-8A201C9683C6}" srcOrd="0" destOrd="0" presId="urn:microsoft.com/office/officeart/2005/8/layout/vProcess5"/>
    <dgm:cxn modelId="{436452E9-B1DB-40FD-88E5-9C98BFB010CF}" type="presOf" srcId="{BB8008DA-ABC6-4CFA-BE46-6874CF3FCBF2}" destId="{17ADC527-970E-4242-97B4-E9BA025C656B}" srcOrd="1" destOrd="0" presId="urn:microsoft.com/office/officeart/2005/8/layout/vProcess5"/>
    <dgm:cxn modelId="{7F5237EF-0C89-4618-B203-BDE82BFBBAE4}" srcId="{B704BBAF-42A0-49C5-B475-6E667C7ED7D3}" destId="{59D6450C-FBE6-4E6F-BA5C-941D71BFAED6}" srcOrd="1" destOrd="0" parTransId="{C48D6582-5903-415E-8A57-897900D9CE30}" sibTransId="{DF59F7A2-8DC3-4079-BD59-AEA72D820F94}"/>
    <dgm:cxn modelId="{5D4F4FF6-7444-4D0D-9197-2972ADD68FCB}" srcId="{B704BBAF-42A0-49C5-B475-6E667C7ED7D3}" destId="{4ED68771-D8DD-44EE-B436-0FC99204B53B}" srcOrd="2" destOrd="0" parTransId="{66C4AD66-C3AA-47A1-B5ED-157A9840317D}" sibTransId="{6E1F71F2-7A84-4A8C-803C-FCB9C65FA2B0}"/>
    <dgm:cxn modelId="{12E51BA8-F38B-454A-84E0-FB376C5EBBDE}" type="presParOf" srcId="{F74E5818-7593-4B3D-BC2F-D4B59B5EFFD9}" destId="{5C0E6409-0DDD-45F9-A500-D2FFBC23AA78}" srcOrd="0" destOrd="0" presId="urn:microsoft.com/office/officeart/2005/8/layout/vProcess5"/>
    <dgm:cxn modelId="{0324E2DF-E52D-4C05-A04E-0D9332F52948}" type="presParOf" srcId="{F74E5818-7593-4B3D-BC2F-D4B59B5EFFD9}" destId="{CC387485-66FB-4734-B8E7-158EF55491CC}" srcOrd="1" destOrd="0" presId="urn:microsoft.com/office/officeart/2005/8/layout/vProcess5"/>
    <dgm:cxn modelId="{3DA76B10-8900-4EA3-BEC9-C9AF7ED4F215}" type="presParOf" srcId="{F74E5818-7593-4B3D-BC2F-D4B59B5EFFD9}" destId="{3CEE6EBB-08E0-451B-B157-BBA4AE927A18}" srcOrd="2" destOrd="0" presId="urn:microsoft.com/office/officeart/2005/8/layout/vProcess5"/>
    <dgm:cxn modelId="{72F2781D-E961-4867-AA65-720DECECAD3F}" type="presParOf" srcId="{F74E5818-7593-4B3D-BC2F-D4B59B5EFFD9}" destId="{DDC87D2C-7A3D-434E-88E0-8F91C2CCF6E8}" srcOrd="3" destOrd="0" presId="urn:microsoft.com/office/officeart/2005/8/layout/vProcess5"/>
    <dgm:cxn modelId="{FF66246D-199D-415D-9CA4-F596E7521656}" type="presParOf" srcId="{F74E5818-7593-4B3D-BC2F-D4B59B5EFFD9}" destId="{D04F5867-C4E8-428F-8FB3-2C4843040EDE}" srcOrd="4" destOrd="0" presId="urn:microsoft.com/office/officeart/2005/8/layout/vProcess5"/>
    <dgm:cxn modelId="{02AEA514-95C7-456E-A254-3D00462BFE93}" type="presParOf" srcId="{F74E5818-7593-4B3D-BC2F-D4B59B5EFFD9}" destId="{95359C9B-362D-40A6-8DBC-3000FC02EAAB}" srcOrd="5" destOrd="0" presId="urn:microsoft.com/office/officeart/2005/8/layout/vProcess5"/>
    <dgm:cxn modelId="{C389733B-044F-4697-9BDB-2ADAFA4CBD3F}" type="presParOf" srcId="{F74E5818-7593-4B3D-BC2F-D4B59B5EFFD9}" destId="{EAE9104A-2C4B-4482-AAEB-8A201C9683C6}" srcOrd="6" destOrd="0" presId="urn:microsoft.com/office/officeart/2005/8/layout/vProcess5"/>
    <dgm:cxn modelId="{1DA06019-7CF0-47A5-930E-D8B2B49A3E15}" type="presParOf" srcId="{F74E5818-7593-4B3D-BC2F-D4B59B5EFFD9}" destId="{078D66E9-6A45-441E-9CD6-C1F3C98A4C64}" srcOrd="7" destOrd="0" presId="urn:microsoft.com/office/officeart/2005/8/layout/vProcess5"/>
    <dgm:cxn modelId="{32DE160D-1C44-43AA-8726-70D93CABFD41}" type="presParOf" srcId="{F74E5818-7593-4B3D-BC2F-D4B59B5EFFD9}" destId="{F9A2E844-A68D-4872-A81A-7684785CB5EE}" srcOrd="8" destOrd="0" presId="urn:microsoft.com/office/officeart/2005/8/layout/vProcess5"/>
    <dgm:cxn modelId="{60FC6941-CEB8-4378-AE30-FF716F4B5949}" type="presParOf" srcId="{F74E5818-7593-4B3D-BC2F-D4B59B5EFFD9}" destId="{F4D0A04C-91B1-429D-B36C-0812C4AB5174}" srcOrd="9" destOrd="0" presId="urn:microsoft.com/office/officeart/2005/8/layout/vProcess5"/>
    <dgm:cxn modelId="{555ACD6D-C006-4A68-A0FB-9BC9EF09B216}" type="presParOf" srcId="{F74E5818-7593-4B3D-BC2F-D4B59B5EFFD9}" destId="{17C18643-81CB-43A8-AC54-35F39A2E56AA}" srcOrd="10" destOrd="0" presId="urn:microsoft.com/office/officeart/2005/8/layout/vProcess5"/>
    <dgm:cxn modelId="{5032D824-AC50-4A55-B0B5-FA4B7EE9B56E}" type="presParOf" srcId="{F74E5818-7593-4B3D-BC2F-D4B59B5EFFD9}" destId="{17ADC527-970E-4242-97B4-E9BA025C656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8901B7-0271-43B6-8468-75AB43038BB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B8DDDD-8AE0-49E7-8EA9-0E74DBA85D8E}">
      <dgm:prSet/>
      <dgm:spPr/>
      <dgm:t>
        <a:bodyPr/>
        <a:lstStyle/>
        <a:p>
          <a:r>
            <a:rPr lang="es-MX" b="1"/>
            <a:t>1 – Distracciones</a:t>
          </a:r>
          <a:endParaRPr lang="en-US"/>
        </a:p>
      </dgm:t>
    </dgm:pt>
    <dgm:pt modelId="{69CB1B47-DDDC-434A-94C6-C2098DED6557}" type="parTrans" cxnId="{26D10899-7F10-41E8-B620-1D40B664FE76}">
      <dgm:prSet/>
      <dgm:spPr/>
      <dgm:t>
        <a:bodyPr/>
        <a:lstStyle/>
        <a:p>
          <a:endParaRPr lang="en-US"/>
        </a:p>
      </dgm:t>
    </dgm:pt>
    <dgm:pt modelId="{7A586E51-057F-4138-AD7C-3A338BDE7268}" type="sibTrans" cxnId="{26D10899-7F10-41E8-B620-1D40B664FE76}">
      <dgm:prSet/>
      <dgm:spPr/>
      <dgm:t>
        <a:bodyPr/>
        <a:lstStyle/>
        <a:p>
          <a:endParaRPr lang="en-US"/>
        </a:p>
      </dgm:t>
    </dgm:pt>
    <dgm:pt modelId="{AE49CA6A-4793-4A9E-9BBA-7D494A426E28}">
      <dgm:prSet/>
      <dgm:spPr/>
      <dgm:t>
        <a:bodyPr/>
        <a:lstStyle/>
        <a:p>
          <a:r>
            <a:rPr lang="es-MX"/>
            <a:t>Internet, así como una fuente inagotable de conocimiento, lo es en igual medida de distracciones. Es muy fácil que </a:t>
          </a:r>
          <a:r>
            <a:rPr lang="es-MX" b="1"/>
            <a:t>con esta herramienta surjan pérdidas de tiempo a cada rato</a:t>
          </a:r>
          <a:r>
            <a:rPr lang="es-MX"/>
            <a:t>, por lo que</a:t>
          </a:r>
          <a:r>
            <a:rPr lang="es-MX" b="1"/>
            <a:t> cada persona debe autocensurarse</a:t>
          </a:r>
          <a:r>
            <a:rPr lang="es-MX"/>
            <a:t> en estas cuestiones y dejar las distracciones de internet para los ratos de ocio, evitándolas al máximo cuando se está trabajando o estudiando.</a:t>
          </a:r>
          <a:endParaRPr lang="en-US"/>
        </a:p>
      </dgm:t>
    </dgm:pt>
    <dgm:pt modelId="{70235494-5F48-43CC-996F-4C7FB65C3442}" type="parTrans" cxnId="{E5548702-D4E7-4658-9A2C-A23B7D9D8C02}">
      <dgm:prSet/>
      <dgm:spPr/>
      <dgm:t>
        <a:bodyPr/>
        <a:lstStyle/>
        <a:p>
          <a:endParaRPr lang="en-US"/>
        </a:p>
      </dgm:t>
    </dgm:pt>
    <dgm:pt modelId="{B55FE64C-FF02-48A0-A9CB-77F800FCC2EC}" type="sibTrans" cxnId="{E5548702-D4E7-4658-9A2C-A23B7D9D8C02}">
      <dgm:prSet/>
      <dgm:spPr/>
      <dgm:t>
        <a:bodyPr/>
        <a:lstStyle/>
        <a:p>
          <a:endParaRPr lang="en-US"/>
        </a:p>
      </dgm:t>
    </dgm:pt>
    <dgm:pt modelId="{3D9F71B3-E0B1-478A-8EA4-216BEEAE1E72}">
      <dgm:prSet/>
      <dgm:spPr/>
      <dgm:t>
        <a:bodyPr/>
        <a:lstStyle/>
        <a:p>
          <a:r>
            <a:rPr lang="es-MX" b="1"/>
            <a:t>2 – Aprendizaje superficial</a:t>
          </a:r>
          <a:br>
            <a:rPr lang="es-MX"/>
          </a:br>
          <a:r>
            <a:rPr lang="es-MX"/>
            <a:t>Como mencionamos más arriba en la web se encuentra información en abundancia, pero </a:t>
          </a:r>
          <a:r>
            <a:rPr lang="es-MX" b="1"/>
            <a:t>muchas veces  no es de calidad</a:t>
          </a:r>
          <a:r>
            <a:rPr lang="es-MX"/>
            <a:t>. Esto puede llevar a aprendizajes incompletos o lo que es peor aún a aprendizajes erróneos.</a:t>
          </a:r>
          <a:endParaRPr lang="en-US"/>
        </a:p>
      </dgm:t>
    </dgm:pt>
    <dgm:pt modelId="{DF2A6533-539C-44B4-BF44-4BB5A35E1B6B}" type="parTrans" cxnId="{0CDE169C-2A41-4121-AD33-3FF86BD490F7}">
      <dgm:prSet/>
      <dgm:spPr/>
      <dgm:t>
        <a:bodyPr/>
        <a:lstStyle/>
        <a:p>
          <a:endParaRPr lang="en-US"/>
        </a:p>
      </dgm:t>
    </dgm:pt>
    <dgm:pt modelId="{A8BCECDA-4517-4D22-8857-56E57782B5D0}" type="sibTrans" cxnId="{0CDE169C-2A41-4121-AD33-3FF86BD490F7}">
      <dgm:prSet/>
      <dgm:spPr/>
      <dgm:t>
        <a:bodyPr/>
        <a:lstStyle/>
        <a:p>
          <a:endParaRPr lang="en-US"/>
        </a:p>
      </dgm:t>
    </dgm:pt>
    <dgm:pt modelId="{9B190C51-626A-47E9-9B14-C01C09D6BC90}">
      <dgm:prSet/>
      <dgm:spPr/>
      <dgm:t>
        <a:bodyPr/>
        <a:lstStyle/>
        <a:p>
          <a:r>
            <a:rPr lang="es-MX" b="1"/>
            <a:t>3 – Proceso educativo poco humano</a:t>
          </a:r>
          <a:endParaRPr lang="en-US"/>
        </a:p>
      </dgm:t>
    </dgm:pt>
    <dgm:pt modelId="{6967E0B4-647E-4A85-8558-7DE9DFB4EC12}" type="parTrans" cxnId="{8FDB74AC-A79B-4C3E-8912-CB2B85F61924}">
      <dgm:prSet/>
      <dgm:spPr/>
      <dgm:t>
        <a:bodyPr/>
        <a:lstStyle/>
        <a:p>
          <a:endParaRPr lang="en-US"/>
        </a:p>
      </dgm:t>
    </dgm:pt>
    <dgm:pt modelId="{516B9CD7-90A3-4050-8521-7CB507189351}" type="sibTrans" cxnId="{8FDB74AC-A79B-4C3E-8912-CB2B85F61924}">
      <dgm:prSet/>
      <dgm:spPr/>
      <dgm:t>
        <a:bodyPr/>
        <a:lstStyle/>
        <a:p>
          <a:endParaRPr lang="en-US"/>
        </a:p>
      </dgm:t>
    </dgm:pt>
    <dgm:pt modelId="{C26FA9BF-CAAB-4F5A-9CA0-C0641D32A763}">
      <dgm:prSet/>
      <dgm:spPr/>
      <dgm:t>
        <a:bodyPr/>
        <a:lstStyle/>
        <a:p>
          <a:r>
            <a:rPr lang="es-MX"/>
            <a:t>El proceso de aprendizaje, al ser a través de una máquina, puede volverse impersonal y frío ya que</a:t>
          </a:r>
          <a:r>
            <a:rPr lang="es-MX" b="1"/>
            <a:t> no se estará en contacto con compañeros y docentes</a:t>
          </a:r>
          <a:r>
            <a:rPr lang="es-MX"/>
            <a:t>.</a:t>
          </a:r>
          <a:endParaRPr lang="en-US"/>
        </a:p>
      </dgm:t>
    </dgm:pt>
    <dgm:pt modelId="{8420A904-DDE4-4230-A9C0-5755C3B30063}" type="parTrans" cxnId="{9201D2F1-1122-4D6D-82F0-BE6FD0CC611E}">
      <dgm:prSet/>
      <dgm:spPr/>
      <dgm:t>
        <a:bodyPr/>
        <a:lstStyle/>
        <a:p>
          <a:endParaRPr lang="en-US"/>
        </a:p>
      </dgm:t>
    </dgm:pt>
    <dgm:pt modelId="{AD16830A-D350-4E91-A1D0-F0D558D66096}" type="sibTrans" cxnId="{9201D2F1-1122-4D6D-82F0-BE6FD0CC611E}">
      <dgm:prSet/>
      <dgm:spPr/>
      <dgm:t>
        <a:bodyPr/>
        <a:lstStyle/>
        <a:p>
          <a:endParaRPr lang="en-US"/>
        </a:p>
      </dgm:t>
    </dgm:pt>
    <dgm:pt modelId="{71AFA5E7-9460-493D-AE78-122D0324679D}" type="pres">
      <dgm:prSet presAssocID="{6D8901B7-0271-43B6-8468-75AB43038BB3}" presName="root" presStyleCnt="0">
        <dgm:presLayoutVars>
          <dgm:dir/>
          <dgm:resizeHandles val="exact"/>
        </dgm:presLayoutVars>
      </dgm:prSet>
      <dgm:spPr/>
    </dgm:pt>
    <dgm:pt modelId="{541C2B6C-8B27-4086-9B32-40CCC76F6CE0}" type="pres">
      <dgm:prSet presAssocID="{1AB8DDDD-8AE0-49E7-8EA9-0E74DBA85D8E}" presName="compNode" presStyleCnt="0"/>
      <dgm:spPr/>
    </dgm:pt>
    <dgm:pt modelId="{F9A5E164-3D79-4F4E-AD3C-B72ADBF5C637}" type="pres">
      <dgm:prSet presAssocID="{1AB8DDDD-8AE0-49E7-8EA9-0E74DBA85D8E}" presName="bgRect" presStyleLbl="bgShp" presStyleIdx="0" presStyleCnt="5"/>
      <dgm:spPr/>
    </dgm:pt>
    <dgm:pt modelId="{64CBEDA5-110D-4A20-ACB7-7312DD7256B4}" type="pres">
      <dgm:prSet presAssocID="{1AB8DDDD-8AE0-49E7-8EA9-0E74DBA85D8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7A180293-067B-4E06-963E-FBDDBEE19F1F}" type="pres">
      <dgm:prSet presAssocID="{1AB8DDDD-8AE0-49E7-8EA9-0E74DBA85D8E}" presName="spaceRect" presStyleCnt="0"/>
      <dgm:spPr/>
    </dgm:pt>
    <dgm:pt modelId="{73245DAA-1C85-4259-B6D4-2285547ADF87}" type="pres">
      <dgm:prSet presAssocID="{1AB8DDDD-8AE0-49E7-8EA9-0E74DBA85D8E}" presName="parTx" presStyleLbl="revTx" presStyleIdx="0" presStyleCnt="5">
        <dgm:presLayoutVars>
          <dgm:chMax val="0"/>
          <dgm:chPref val="0"/>
        </dgm:presLayoutVars>
      </dgm:prSet>
      <dgm:spPr/>
    </dgm:pt>
    <dgm:pt modelId="{BD134C52-A1D6-470E-A261-C6E5ED19A979}" type="pres">
      <dgm:prSet presAssocID="{7A586E51-057F-4138-AD7C-3A338BDE7268}" presName="sibTrans" presStyleCnt="0"/>
      <dgm:spPr/>
    </dgm:pt>
    <dgm:pt modelId="{2F1E93CF-F170-485D-8CD9-8134B9D2E62F}" type="pres">
      <dgm:prSet presAssocID="{AE49CA6A-4793-4A9E-9BBA-7D494A426E28}" presName="compNode" presStyleCnt="0"/>
      <dgm:spPr/>
    </dgm:pt>
    <dgm:pt modelId="{80647EC5-3233-4C7C-BFCE-93DC491358FF}" type="pres">
      <dgm:prSet presAssocID="{AE49CA6A-4793-4A9E-9BBA-7D494A426E28}" presName="bgRect" presStyleLbl="bgShp" presStyleIdx="1" presStyleCnt="5"/>
      <dgm:spPr/>
    </dgm:pt>
    <dgm:pt modelId="{DB96AE6F-C13F-46BD-9332-AD408AF53BEC}" type="pres">
      <dgm:prSet presAssocID="{AE49CA6A-4793-4A9E-9BBA-7D494A426E2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8835E8E-BE2E-4329-AD66-BE521EDC42CD}" type="pres">
      <dgm:prSet presAssocID="{AE49CA6A-4793-4A9E-9BBA-7D494A426E28}" presName="spaceRect" presStyleCnt="0"/>
      <dgm:spPr/>
    </dgm:pt>
    <dgm:pt modelId="{B661BFE1-9CDD-4293-82C0-F42A54055F24}" type="pres">
      <dgm:prSet presAssocID="{AE49CA6A-4793-4A9E-9BBA-7D494A426E28}" presName="parTx" presStyleLbl="revTx" presStyleIdx="1" presStyleCnt="5">
        <dgm:presLayoutVars>
          <dgm:chMax val="0"/>
          <dgm:chPref val="0"/>
        </dgm:presLayoutVars>
      </dgm:prSet>
      <dgm:spPr/>
    </dgm:pt>
    <dgm:pt modelId="{F7F027DF-E188-48A2-875C-AE71295A2779}" type="pres">
      <dgm:prSet presAssocID="{B55FE64C-FF02-48A0-A9CB-77F800FCC2EC}" presName="sibTrans" presStyleCnt="0"/>
      <dgm:spPr/>
    </dgm:pt>
    <dgm:pt modelId="{DC3BC5D7-4408-4A39-A8BF-D7FE6079AB6F}" type="pres">
      <dgm:prSet presAssocID="{3D9F71B3-E0B1-478A-8EA4-216BEEAE1E72}" presName="compNode" presStyleCnt="0"/>
      <dgm:spPr/>
    </dgm:pt>
    <dgm:pt modelId="{39ACFB9D-E891-402E-B802-C77CF632105A}" type="pres">
      <dgm:prSet presAssocID="{3D9F71B3-E0B1-478A-8EA4-216BEEAE1E72}" presName="bgRect" presStyleLbl="bgShp" presStyleIdx="2" presStyleCnt="5"/>
      <dgm:spPr/>
    </dgm:pt>
    <dgm:pt modelId="{DCAE392A-8AEA-4493-AB00-060C9CBB8D32}" type="pres">
      <dgm:prSet presAssocID="{3D9F71B3-E0B1-478A-8EA4-216BEEAE1E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19D5BCCB-1405-4D01-A21A-91CA3C0C569C}" type="pres">
      <dgm:prSet presAssocID="{3D9F71B3-E0B1-478A-8EA4-216BEEAE1E72}" presName="spaceRect" presStyleCnt="0"/>
      <dgm:spPr/>
    </dgm:pt>
    <dgm:pt modelId="{6E7C4C9E-C970-4163-9F88-5133905596A3}" type="pres">
      <dgm:prSet presAssocID="{3D9F71B3-E0B1-478A-8EA4-216BEEAE1E72}" presName="parTx" presStyleLbl="revTx" presStyleIdx="2" presStyleCnt="5">
        <dgm:presLayoutVars>
          <dgm:chMax val="0"/>
          <dgm:chPref val="0"/>
        </dgm:presLayoutVars>
      </dgm:prSet>
      <dgm:spPr/>
    </dgm:pt>
    <dgm:pt modelId="{2581904A-6A1E-49A4-B8E9-E77C02DDABCE}" type="pres">
      <dgm:prSet presAssocID="{A8BCECDA-4517-4D22-8857-56E57782B5D0}" presName="sibTrans" presStyleCnt="0"/>
      <dgm:spPr/>
    </dgm:pt>
    <dgm:pt modelId="{7166FF08-F2BC-47F4-B0CC-ADCAB13C7730}" type="pres">
      <dgm:prSet presAssocID="{9B190C51-626A-47E9-9B14-C01C09D6BC90}" presName="compNode" presStyleCnt="0"/>
      <dgm:spPr/>
    </dgm:pt>
    <dgm:pt modelId="{FFC84951-551E-4DB2-B73D-B2F989EB7BC8}" type="pres">
      <dgm:prSet presAssocID="{9B190C51-626A-47E9-9B14-C01C09D6BC90}" presName="bgRect" presStyleLbl="bgShp" presStyleIdx="3" presStyleCnt="5"/>
      <dgm:spPr/>
    </dgm:pt>
    <dgm:pt modelId="{BA10F0F0-4498-439E-92DB-80DD2F7AD427}" type="pres">
      <dgm:prSet presAssocID="{9B190C51-626A-47E9-9B14-C01C09D6BC9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73EF98AC-E5B8-45A7-9D9A-59F479AC91CF}" type="pres">
      <dgm:prSet presAssocID="{9B190C51-626A-47E9-9B14-C01C09D6BC90}" presName="spaceRect" presStyleCnt="0"/>
      <dgm:spPr/>
    </dgm:pt>
    <dgm:pt modelId="{D2222C20-3739-451C-A85B-628628600113}" type="pres">
      <dgm:prSet presAssocID="{9B190C51-626A-47E9-9B14-C01C09D6BC90}" presName="parTx" presStyleLbl="revTx" presStyleIdx="3" presStyleCnt="5">
        <dgm:presLayoutVars>
          <dgm:chMax val="0"/>
          <dgm:chPref val="0"/>
        </dgm:presLayoutVars>
      </dgm:prSet>
      <dgm:spPr/>
    </dgm:pt>
    <dgm:pt modelId="{E2FCF02E-5F12-4EDE-A57E-179350DEF286}" type="pres">
      <dgm:prSet presAssocID="{516B9CD7-90A3-4050-8521-7CB507189351}" presName="sibTrans" presStyleCnt="0"/>
      <dgm:spPr/>
    </dgm:pt>
    <dgm:pt modelId="{6EF2F5A0-2BE9-4FF5-AFD6-9B760BCA9ABB}" type="pres">
      <dgm:prSet presAssocID="{C26FA9BF-CAAB-4F5A-9CA0-C0641D32A763}" presName="compNode" presStyleCnt="0"/>
      <dgm:spPr/>
    </dgm:pt>
    <dgm:pt modelId="{70F702F8-1A5B-4E3F-9EB4-4DA446DC929D}" type="pres">
      <dgm:prSet presAssocID="{C26FA9BF-CAAB-4F5A-9CA0-C0641D32A763}" presName="bgRect" presStyleLbl="bgShp" presStyleIdx="4" presStyleCnt="5"/>
      <dgm:spPr/>
    </dgm:pt>
    <dgm:pt modelId="{7D1D8842-CEB4-4524-9745-DC9A75B34974}" type="pres">
      <dgm:prSet presAssocID="{C26FA9BF-CAAB-4F5A-9CA0-C0641D32A7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lder"/>
        </a:ext>
      </dgm:extLst>
    </dgm:pt>
    <dgm:pt modelId="{AF8A2EBF-3C5F-4CB4-8A91-9372D6B2F359}" type="pres">
      <dgm:prSet presAssocID="{C26FA9BF-CAAB-4F5A-9CA0-C0641D32A763}" presName="spaceRect" presStyleCnt="0"/>
      <dgm:spPr/>
    </dgm:pt>
    <dgm:pt modelId="{93F434BA-48B8-4593-8C7C-16563215B717}" type="pres">
      <dgm:prSet presAssocID="{C26FA9BF-CAAB-4F5A-9CA0-C0641D32A763}" presName="parTx" presStyleLbl="revTx" presStyleIdx="4" presStyleCnt="5">
        <dgm:presLayoutVars>
          <dgm:chMax val="0"/>
          <dgm:chPref val="0"/>
        </dgm:presLayoutVars>
      </dgm:prSet>
      <dgm:spPr/>
    </dgm:pt>
  </dgm:ptLst>
  <dgm:cxnLst>
    <dgm:cxn modelId="{E5548702-D4E7-4658-9A2C-A23B7D9D8C02}" srcId="{6D8901B7-0271-43B6-8468-75AB43038BB3}" destId="{AE49CA6A-4793-4A9E-9BBA-7D494A426E28}" srcOrd="1" destOrd="0" parTransId="{70235494-5F48-43CC-996F-4C7FB65C3442}" sibTransId="{B55FE64C-FF02-48A0-A9CB-77F800FCC2EC}"/>
    <dgm:cxn modelId="{3C740662-6552-4E76-9B1A-13FEEB15DAD4}" type="presOf" srcId="{C26FA9BF-CAAB-4F5A-9CA0-C0641D32A763}" destId="{93F434BA-48B8-4593-8C7C-16563215B717}" srcOrd="0" destOrd="0" presId="urn:microsoft.com/office/officeart/2018/2/layout/IconVerticalSolidList"/>
    <dgm:cxn modelId="{7F694A6D-5CFA-4505-97CE-01D76438D16E}" type="presOf" srcId="{1AB8DDDD-8AE0-49E7-8EA9-0E74DBA85D8E}" destId="{73245DAA-1C85-4259-B6D4-2285547ADF87}" srcOrd="0" destOrd="0" presId="urn:microsoft.com/office/officeart/2018/2/layout/IconVerticalSolidList"/>
    <dgm:cxn modelId="{342D6384-CBF9-4635-9327-7500BB08B388}" type="presOf" srcId="{3D9F71B3-E0B1-478A-8EA4-216BEEAE1E72}" destId="{6E7C4C9E-C970-4163-9F88-5133905596A3}" srcOrd="0" destOrd="0" presId="urn:microsoft.com/office/officeart/2018/2/layout/IconVerticalSolidList"/>
    <dgm:cxn modelId="{26D10899-7F10-41E8-B620-1D40B664FE76}" srcId="{6D8901B7-0271-43B6-8468-75AB43038BB3}" destId="{1AB8DDDD-8AE0-49E7-8EA9-0E74DBA85D8E}" srcOrd="0" destOrd="0" parTransId="{69CB1B47-DDDC-434A-94C6-C2098DED6557}" sibTransId="{7A586E51-057F-4138-AD7C-3A338BDE7268}"/>
    <dgm:cxn modelId="{0CDE169C-2A41-4121-AD33-3FF86BD490F7}" srcId="{6D8901B7-0271-43B6-8468-75AB43038BB3}" destId="{3D9F71B3-E0B1-478A-8EA4-216BEEAE1E72}" srcOrd="2" destOrd="0" parTransId="{DF2A6533-539C-44B4-BF44-4BB5A35E1B6B}" sibTransId="{A8BCECDA-4517-4D22-8857-56E57782B5D0}"/>
    <dgm:cxn modelId="{CE89D8A0-1A6A-4F16-B28F-6921D126B9AA}" type="presOf" srcId="{9B190C51-626A-47E9-9B14-C01C09D6BC90}" destId="{D2222C20-3739-451C-A85B-628628600113}" srcOrd="0" destOrd="0" presId="urn:microsoft.com/office/officeart/2018/2/layout/IconVerticalSolidList"/>
    <dgm:cxn modelId="{8FDB74AC-A79B-4C3E-8912-CB2B85F61924}" srcId="{6D8901B7-0271-43B6-8468-75AB43038BB3}" destId="{9B190C51-626A-47E9-9B14-C01C09D6BC90}" srcOrd="3" destOrd="0" parTransId="{6967E0B4-647E-4A85-8558-7DE9DFB4EC12}" sibTransId="{516B9CD7-90A3-4050-8521-7CB507189351}"/>
    <dgm:cxn modelId="{7C2712CE-0E16-4E51-A723-9586D3D60BE2}" type="presOf" srcId="{6D8901B7-0271-43B6-8468-75AB43038BB3}" destId="{71AFA5E7-9460-493D-AE78-122D0324679D}" srcOrd="0" destOrd="0" presId="urn:microsoft.com/office/officeart/2018/2/layout/IconVerticalSolidList"/>
    <dgm:cxn modelId="{A311C5ED-E7D9-44C5-8B28-AF02FB6ACF4B}" type="presOf" srcId="{AE49CA6A-4793-4A9E-9BBA-7D494A426E28}" destId="{B661BFE1-9CDD-4293-82C0-F42A54055F24}" srcOrd="0" destOrd="0" presId="urn:microsoft.com/office/officeart/2018/2/layout/IconVerticalSolidList"/>
    <dgm:cxn modelId="{9201D2F1-1122-4D6D-82F0-BE6FD0CC611E}" srcId="{6D8901B7-0271-43B6-8468-75AB43038BB3}" destId="{C26FA9BF-CAAB-4F5A-9CA0-C0641D32A763}" srcOrd="4" destOrd="0" parTransId="{8420A904-DDE4-4230-A9C0-5755C3B30063}" sibTransId="{AD16830A-D350-4E91-A1D0-F0D558D66096}"/>
    <dgm:cxn modelId="{D37ECC65-32B3-4A3F-BDD7-970727F66664}" type="presParOf" srcId="{71AFA5E7-9460-493D-AE78-122D0324679D}" destId="{541C2B6C-8B27-4086-9B32-40CCC76F6CE0}" srcOrd="0" destOrd="0" presId="urn:microsoft.com/office/officeart/2018/2/layout/IconVerticalSolidList"/>
    <dgm:cxn modelId="{2E3CA790-90DE-46AF-AAAF-06D77DA71625}" type="presParOf" srcId="{541C2B6C-8B27-4086-9B32-40CCC76F6CE0}" destId="{F9A5E164-3D79-4F4E-AD3C-B72ADBF5C637}" srcOrd="0" destOrd="0" presId="urn:microsoft.com/office/officeart/2018/2/layout/IconVerticalSolidList"/>
    <dgm:cxn modelId="{0143ECD9-121A-4CDE-AC18-C8C6C108DE45}" type="presParOf" srcId="{541C2B6C-8B27-4086-9B32-40CCC76F6CE0}" destId="{64CBEDA5-110D-4A20-ACB7-7312DD7256B4}" srcOrd="1" destOrd="0" presId="urn:microsoft.com/office/officeart/2018/2/layout/IconVerticalSolidList"/>
    <dgm:cxn modelId="{EAB583A7-1CAA-4693-9E0A-2D477258E39E}" type="presParOf" srcId="{541C2B6C-8B27-4086-9B32-40CCC76F6CE0}" destId="{7A180293-067B-4E06-963E-FBDDBEE19F1F}" srcOrd="2" destOrd="0" presId="urn:microsoft.com/office/officeart/2018/2/layout/IconVerticalSolidList"/>
    <dgm:cxn modelId="{05A74642-81BC-4E17-BE60-BDA7E705D2A9}" type="presParOf" srcId="{541C2B6C-8B27-4086-9B32-40CCC76F6CE0}" destId="{73245DAA-1C85-4259-B6D4-2285547ADF87}" srcOrd="3" destOrd="0" presId="urn:microsoft.com/office/officeart/2018/2/layout/IconVerticalSolidList"/>
    <dgm:cxn modelId="{BD6FC4D2-0678-4053-99BC-E00DCDF56772}" type="presParOf" srcId="{71AFA5E7-9460-493D-AE78-122D0324679D}" destId="{BD134C52-A1D6-470E-A261-C6E5ED19A979}" srcOrd="1" destOrd="0" presId="urn:microsoft.com/office/officeart/2018/2/layout/IconVerticalSolidList"/>
    <dgm:cxn modelId="{3C824BA2-FCCC-45A4-B14A-8334FD7187D2}" type="presParOf" srcId="{71AFA5E7-9460-493D-AE78-122D0324679D}" destId="{2F1E93CF-F170-485D-8CD9-8134B9D2E62F}" srcOrd="2" destOrd="0" presId="urn:microsoft.com/office/officeart/2018/2/layout/IconVerticalSolidList"/>
    <dgm:cxn modelId="{607D2EC2-2021-464D-935F-E37A5FAE8100}" type="presParOf" srcId="{2F1E93CF-F170-485D-8CD9-8134B9D2E62F}" destId="{80647EC5-3233-4C7C-BFCE-93DC491358FF}" srcOrd="0" destOrd="0" presId="urn:microsoft.com/office/officeart/2018/2/layout/IconVerticalSolidList"/>
    <dgm:cxn modelId="{FC31F5D3-AF67-411A-B9B1-E592F341CA15}" type="presParOf" srcId="{2F1E93CF-F170-485D-8CD9-8134B9D2E62F}" destId="{DB96AE6F-C13F-46BD-9332-AD408AF53BEC}" srcOrd="1" destOrd="0" presId="urn:microsoft.com/office/officeart/2018/2/layout/IconVerticalSolidList"/>
    <dgm:cxn modelId="{CAE265D1-7584-4942-8C77-D919502F95A3}" type="presParOf" srcId="{2F1E93CF-F170-485D-8CD9-8134B9D2E62F}" destId="{18835E8E-BE2E-4329-AD66-BE521EDC42CD}" srcOrd="2" destOrd="0" presId="urn:microsoft.com/office/officeart/2018/2/layout/IconVerticalSolidList"/>
    <dgm:cxn modelId="{0C93AF35-F439-474D-B496-1069D2118121}" type="presParOf" srcId="{2F1E93CF-F170-485D-8CD9-8134B9D2E62F}" destId="{B661BFE1-9CDD-4293-82C0-F42A54055F24}" srcOrd="3" destOrd="0" presId="urn:microsoft.com/office/officeart/2018/2/layout/IconVerticalSolidList"/>
    <dgm:cxn modelId="{D4DFBD00-5186-448F-8B66-1D9184D91EAA}" type="presParOf" srcId="{71AFA5E7-9460-493D-AE78-122D0324679D}" destId="{F7F027DF-E188-48A2-875C-AE71295A2779}" srcOrd="3" destOrd="0" presId="urn:microsoft.com/office/officeart/2018/2/layout/IconVerticalSolidList"/>
    <dgm:cxn modelId="{1277A3F2-1EB0-46F5-9501-7D09B734DB55}" type="presParOf" srcId="{71AFA5E7-9460-493D-AE78-122D0324679D}" destId="{DC3BC5D7-4408-4A39-A8BF-D7FE6079AB6F}" srcOrd="4" destOrd="0" presId="urn:microsoft.com/office/officeart/2018/2/layout/IconVerticalSolidList"/>
    <dgm:cxn modelId="{F817DCA9-A7C5-4F42-9BDA-8B483BD6534B}" type="presParOf" srcId="{DC3BC5D7-4408-4A39-A8BF-D7FE6079AB6F}" destId="{39ACFB9D-E891-402E-B802-C77CF632105A}" srcOrd="0" destOrd="0" presId="urn:microsoft.com/office/officeart/2018/2/layout/IconVerticalSolidList"/>
    <dgm:cxn modelId="{A233D976-036A-48D8-860A-3D744756B258}" type="presParOf" srcId="{DC3BC5D7-4408-4A39-A8BF-D7FE6079AB6F}" destId="{DCAE392A-8AEA-4493-AB00-060C9CBB8D32}" srcOrd="1" destOrd="0" presId="urn:microsoft.com/office/officeart/2018/2/layout/IconVerticalSolidList"/>
    <dgm:cxn modelId="{492426B1-8EBA-47CF-8604-8355BD4E25DF}" type="presParOf" srcId="{DC3BC5D7-4408-4A39-A8BF-D7FE6079AB6F}" destId="{19D5BCCB-1405-4D01-A21A-91CA3C0C569C}" srcOrd="2" destOrd="0" presId="urn:microsoft.com/office/officeart/2018/2/layout/IconVerticalSolidList"/>
    <dgm:cxn modelId="{5BABB414-3404-4309-8128-3A6C98F2D580}" type="presParOf" srcId="{DC3BC5D7-4408-4A39-A8BF-D7FE6079AB6F}" destId="{6E7C4C9E-C970-4163-9F88-5133905596A3}" srcOrd="3" destOrd="0" presId="urn:microsoft.com/office/officeart/2018/2/layout/IconVerticalSolidList"/>
    <dgm:cxn modelId="{F7E8BD74-2157-4FB0-8C0F-8426C821DC42}" type="presParOf" srcId="{71AFA5E7-9460-493D-AE78-122D0324679D}" destId="{2581904A-6A1E-49A4-B8E9-E77C02DDABCE}" srcOrd="5" destOrd="0" presId="urn:microsoft.com/office/officeart/2018/2/layout/IconVerticalSolidList"/>
    <dgm:cxn modelId="{AA4EC353-C2E6-45CB-8E43-42DE66EF7B1A}" type="presParOf" srcId="{71AFA5E7-9460-493D-AE78-122D0324679D}" destId="{7166FF08-F2BC-47F4-B0CC-ADCAB13C7730}" srcOrd="6" destOrd="0" presId="urn:microsoft.com/office/officeart/2018/2/layout/IconVerticalSolidList"/>
    <dgm:cxn modelId="{8470295A-F6C3-4C6F-837C-CBBEE0192A8E}" type="presParOf" srcId="{7166FF08-F2BC-47F4-B0CC-ADCAB13C7730}" destId="{FFC84951-551E-4DB2-B73D-B2F989EB7BC8}" srcOrd="0" destOrd="0" presId="urn:microsoft.com/office/officeart/2018/2/layout/IconVerticalSolidList"/>
    <dgm:cxn modelId="{AE2D2B91-56CE-42EA-B345-D864B63FC9F7}" type="presParOf" srcId="{7166FF08-F2BC-47F4-B0CC-ADCAB13C7730}" destId="{BA10F0F0-4498-439E-92DB-80DD2F7AD427}" srcOrd="1" destOrd="0" presId="urn:microsoft.com/office/officeart/2018/2/layout/IconVerticalSolidList"/>
    <dgm:cxn modelId="{0A9ECEC7-BC58-4698-B548-3619335E377E}" type="presParOf" srcId="{7166FF08-F2BC-47F4-B0CC-ADCAB13C7730}" destId="{73EF98AC-E5B8-45A7-9D9A-59F479AC91CF}" srcOrd="2" destOrd="0" presId="urn:microsoft.com/office/officeart/2018/2/layout/IconVerticalSolidList"/>
    <dgm:cxn modelId="{5F039330-8142-4A3C-905B-FA5A4A28E601}" type="presParOf" srcId="{7166FF08-F2BC-47F4-B0CC-ADCAB13C7730}" destId="{D2222C20-3739-451C-A85B-628628600113}" srcOrd="3" destOrd="0" presId="urn:microsoft.com/office/officeart/2018/2/layout/IconVerticalSolidList"/>
    <dgm:cxn modelId="{EF90AFB0-6A62-4879-A2F9-555249902E76}" type="presParOf" srcId="{71AFA5E7-9460-493D-AE78-122D0324679D}" destId="{E2FCF02E-5F12-4EDE-A57E-179350DEF286}" srcOrd="7" destOrd="0" presId="urn:microsoft.com/office/officeart/2018/2/layout/IconVerticalSolidList"/>
    <dgm:cxn modelId="{F0728DAB-7B7D-46FF-9063-ECEAAF7A3188}" type="presParOf" srcId="{71AFA5E7-9460-493D-AE78-122D0324679D}" destId="{6EF2F5A0-2BE9-4FF5-AFD6-9B760BCA9ABB}" srcOrd="8" destOrd="0" presId="urn:microsoft.com/office/officeart/2018/2/layout/IconVerticalSolidList"/>
    <dgm:cxn modelId="{4474B2DA-7303-47E2-AA7F-C49D303471EA}" type="presParOf" srcId="{6EF2F5A0-2BE9-4FF5-AFD6-9B760BCA9ABB}" destId="{70F702F8-1A5B-4E3F-9EB4-4DA446DC929D}" srcOrd="0" destOrd="0" presId="urn:microsoft.com/office/officeart/2018/2/layout/IconVerticalSolidList"/>
    <dgm:cxn modelId="{6CBD2500-BFC9-414E-B6A2-79B6991F4569}" type="presParOf" srcId="{6EF2F5A0-2BE9-4FF5-AFD6-9B760BCA9ABB}" destId="{7D1D8842-CEB4-4524-9745-DC9A75B34974}" srcOrd="1" destOrd="0" presId="urn:microsoft.com/office/officeart/2018/2/layout/IconVerticalSolidList"/>
    <dgm:cxn modelId="{967BC373-42F7-424D-A4B8-5D138FDCB4A7}" type="presParOf" srcId="{6EF2F5A0-2BE9-4FF5-AFD6-9B760BCA9ABB}" destId="{AF8A2EBF-3C5F-4CB4-8A91-9372D6B2F359}" srcOrd="2" destOrd="0" presId="urn:microsoft.com/office/officeart/2018/2/layout/IconVerticalSolidList"/>
    <dgm:cxn modelId="{9CB384EC-D549-48AB-B91D-215EBBFEB78E}" type="presParOf" srcId="{6EF2F5A0-2BE9-4FF5-AFD6-9B760BCA9ABB}" destId="{93F434BA-48B8-4593-8C7C-16563215B71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D2787C-F571-4BD3-BD3B-7D9BAEB5C53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BD85B61-5BFB-4CD3-A9E0-DAB4A22FFB6E}">
      <dgm:prSet/>
      <dgm:spPr/>
      <dgm:t>
        <a:bodyPr/>
        <a:lstStyle/>
        <a:p>
          <a:pPr>
            <a:defRPr cap="all"/>
          </a:pPr>
          <a:r>
            <a:rPr lang="es-MX" b="1"/>
            <a:t>4 – No es completamente inclusivo</a:t>
          </a:r>
          <a:endParaRPr lang="en-US"/>
        </a:p>
      </dgm:t>
    </dgm:pt>
    <dgm:pt modelId="{A154E210-3CE8-4BFE-AE76-5DEA5EF8CB4B}" type="parTrans" cxnId="{AAC89C98-D2DA-4B8B-A759-937A18313FFE}">
      <dgm:prSet/>
      <dgm:spPr/>
      <dgm:t>
        <a:bodyPr/>
        <a:lstStyle/>
        <a:p>
          <a:endParaRPr lang="en-US"/>
        </a:p>
      </dgm:t>
    </dgm:pt>
    <dgm:pt modelId="{CC73773F-E20B-4DB9-99F1-B6C5EC3C807D}" type="sibTrans" cxnId="{AAC89C98-D2DA-4B8B-A759-937A18313FFE}">
      <dgm:prSet/>
      <dgm:spPr/>
      <dgm:t>
        <a:bodyPr/>
        <a:lstStyle/>
        <a:p>
          <a:endParaRPr lang="en-US"/>
        </a:p>
      </dgm:t>
    </dgm:pt>
    <dgm:pt modelId="{290F0AE6-D2D4-423E-AEFB-9E901C6241B1}">
      <dgm:prSet/>
      <dgm:spPr/>
      <dgm:t>
        <a:bodyPr/>
        <a:lstStyle/>
        <a:p>
          <a:pPr>
            <a:defRPr cap="all"/>
          </a:pPr>
          <a:r>
            <a:rPr lang="es-MX"/>
            <a:t>El aprendizaje online no es accesible a todo el mundo, ya que gran parte de la población mundial no tiene acceso a esta herramienta. Además, muchas personas </a:t>
          </a:r>
          <a:r>
            <a:rPr lang="es-MX" b="1"/>
            <a:t>se niegan a aprender a utilizar las máquinas</a:t>
          </a:r>
          <a:r>
            <a:rPr lang="es-MX"/>
            <a:t>, tal es el caso de gran mayoría de los adultos mayores.</a:t>
          </a:r>
          <a:endParaRPr lang="en-US"/>
        </a:p>
      </dgm:t>
    </dgm:pt>
    <dgm:pt modelId="{216AEEAF-3DAD-4FC1-8865-9195C440E139}" type="parTrans" cxnId="{FEF74494-5B12-4272-BA10-663E57F20FDB}">
      <dgm:prSet/>
      <dgm:spPr/>
      <dgm:t>
        <a:bodyPr/>
        <a:lstStyle/>
        <a:p>
          <a:endParaRPr lang="en-US"/>
        </a:p>
      </dgm:t>
    </dgm:pt>
    <dgm:pt modelId="{2B11C719-8B42-4050-8B4D-9CCF722230DB}" type="sibTrans" cxnId="{FEF74494-5B12-4272-BA10-663E57F20FDB}">
      <dgm:prSet/>
      <dgm:spPr/>
      <dgm:t>
        <a:bodyPr/>
        <a:lstStyle/>
        <a:p>
          <a:endParaRPr lang="en-US"/>
        </a:p>
      </dgm:t>
    </dgm:pt>
    <dgm:pt modelId="{B0CB9F7C-F1DD-40A0-8120-F6B8C7A42BF6}">
      <dgm:prSet/>
      <dgm:spPr/>
      <dgm:t>
        <a:bodyPr/>
        <a:lstStyle/>
        <a:p>
          <a:pPr>
            <a:defRPr cap="all"/>
          </a:pPr>
          <a:r>
            <a:rPr lang="es-MX" b="1"/>
            <a:t>5 – Puede anular habilidades y capacidad crítica</a:t>
          </a:r>
          <a:endParaRPr lang="en-US"/>
        </a:p>
      </dgm:t>
    </dgm:pt>
    <dgm:pt modelId="{9299D48D-9E94-417D-8313-EACD14BF8D11}" type="parTrans" cxnId="{AB24D5B9-11E4-4E07-8644-B98CC60C37EE}">
      <dgm:prSet/>
      <dgm:spPr/>
      <dgm:t>
        <a:bodyPr/>
        <a:lstStyle/>
        <a:p>
          <a:endParaRPr lang="en-US"/>
        </a:p>
      </dgm:t>
    </dgm:pt>
    <dgm:pt modelId="{0C83F6AB-E782-4F65-A538-18751645AD1F}" type="sibTrans" cxnId="{AB24D5B9-11E4-4E07-8644-B98CC60C37EE}">
      <dgm:prSet/>
      <dgm:spPr/>
      <dgm:t>
        <a:bodyPr/>
        <a:lstStyle/>
        <a:p>
          <a:endParaRPr lang="en-US"/>
        </a:p>
      </dgm:t>
    </dgm:pt>
    <dgm:pt modelId="{278FEA7B-11CA-4C4A-B3D7-FD037D200843}">
      <dgm:prSet/>
      <dgm:spPr/>
      <dgm:t>
        <a:bodyPr/>
        <a:lstStyle/>
        <a:p>
          <a:pPr>
            <a:defRPr cap="all"/>
          </a:pPr>
          <a:r>
            <a:rPr lang="es-MX"/>
            <a:t>Prácticas como la escritura a mano se ven amenazadas con la masificación de las máquinas. Varios estudios han demostrado que este tipo de escritura beneficia el desarrollo cognitivo, y el uso permanente de las maquinas provocará que </a:t>
          </a:r>
          <a:r>
            <a:rPr lang="es-MX" b="1"/>
            <a:t>muchas personas “se olviden” cómo es o la dejen de practicar por considerarla poco útil o anticuada</a:t>
          </a:r>
          <a:r>
            <a:rPr lang="es-MX"/>
            <a:t>.</a:t>
          </a:r>
          <a:endParaRPr lang="en-US"/>
        </a:p>
      </dgm:t>
    </dgm:pt>
    <dgm:pt modelId="{79EBFB9C-4DBE-4286-9D4B-0D159CC583BF}" type="parTrans" cxnId="{4AD1C4F0-821B-4627-87CA-B96A9702546D}">
      <dgm:prSet/>
      <dgm:spPr/>
      <dgm:t>
        <a:bodyPr/>
        <a:lstStyle/>
        <a:p>
          <a:endParaRPr lang="en-US"/>
        </a:p>
      </dgm:t>
    </dgm:pt>
    <dgm:pt modelId="{9EEDD90D-19C1-45DC-8488-8F486C0B1EC0}" type="sibTrans" cxnId="{4AD1C4F0-821B-4627-87CA-B96A9702546D}">
      <dgm:prSet/>
      <dgm:spPr/>
      <dgm:t>
        <a:bodyPr/>
        <a:lstStyle/>
        <a:p>
          <a:endParaRPr lang="en-US"/>
        </a:p>
      </dgm:t>
    </dgm:pt>
    <dgm:pt modelId="{9883C45B-8C74-4A1D-9AFE-B2F1EFF8E219}" type="pres">
      <dgm:prSet presAssocID="{9CD2787C-F571-4BD3-BD3B-7D9BAEB5C533}" presName="root" presStyleCnt="0">
        <dgm:presLayoutVars>
          <dgm:dir/>
          <dgm:resizeHandles val="exact"/>
        </dgm:presLayoutVars>
      </dgm:prSet>
      <dgm:spPr/>
    </dgm:pt>
    <dgm:pt modelId="{EF4FEE2F-3F2A-4948-978B-56C02447DED8}" type="pres">
      <dgm:prSet presAssocID="{2BD85B61-5BFB-4CD3-A9E0-DAB4A22FFB6E}" presName="compNode" presStyleCnt="0"/>
      <dgm:spPr/>
    </dgm:pt>
    <dgm:pt modelId="{C12A934A-D9CC-4167-B085-1E9190BB5136}" type="pres">
      <dgm:prSet presAssocID="{2BD85B61-5BFB-4CD3-A9E0-DAB4A22FFB6E}" presName="iconBgRect" presStyleLbl="bgShp" presStyleIdx="0" presStyleCnt="4"/>
      <dgm:spPr/>
    </dgm:pt>
    <dgm:pt modelId="{538F5307-4453-473B-A727-116C5C5D1F8E}" type="pres">
      <dgm:prSet presAssocID="{2BD85B61-5BFB-4CD3-A9E0-DAB4A22FFB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in wheelchair"/>
        </a:ext>
      </dgm:extLst>
    </dgm:pt>
    <dgm:pt modelId="{02ACD572-910C-4ADA-B2EB-61ADAEEC892E}" type="pres">
      <dgm:prSet presAssocID="{2BD85B61-5BFB-4CD3-A9E0-DAB4A22FFB6E}" presName="spaceRect" presStyleCnt="0"/>
      <dgm:spPr/>
    </dgm:pt>
    <dgm:pt modelId="{2E9B92D0-E3F7-41EE-839F-6C3D0EB6DDD7}" type="pres">
      <dgm:prSet presAssocID="{2BD85B61-5BFB-4CD3-A9E0-DAB4A22FFB6E}" presName="textRect" presStyleLbl="revTx" presStyleIdx="0" presStyleCnt="4">
        <dgm:presLayoutVars>
          <dgm:chMax val="1"/>
          <dgm:chPref val="1"/>
        </dgm:presLayoutVars>
      </dgm:prSet>
      <dgm:spPr/>
    </dgm:pt>
    <dgm:pt modelId="{134F0615-06A5-4C65-A9BE-E87E4EBE9BDD}" type="pres">
      <dgm:prSet presAssocID="{CC73773F-E20B-4DB9-99F1-B6C5EC3C807D}" presName="sibTrans" presStyleCnt="0"/>
      <dgm:spPr/>
    </dgm:pt>
    <dgm:pt modelId="{767D66DA-5995-44FD-8D83-F69FF46D1CB0}" type="pres">
      <dgm:prSet presAssocID="{290F0AE6-D2D4-423E-AEFB-9E901C6241B1}" presName="compNode" presStyleCnt="0"/>
      <dgm:spPr/>
    </dgm:pt>
    <dgm:pt modelId="{46E49A99-1B2D-492B-8B69-F4CAB8639DF8}" type="pres">
      <dgm:prSet presAssocID="{290F0AE6-D2D4-423E-AEFB-9E901C6241B1}" presName="iconBgRect" presStyleLbl="bgShp" presStyleIdx="1" presStyleCnt="4"/>
      <dgm:spPr/>
    </dgm:pt>
    <dgm:pt modelId="{CB6A2A2A-5ADD-48DB-BEC9-9C36DC1F4637}" type="pres">
      <dgm:prSet presAssocID="{290F0AE6-D2D4-423E-AEFB-9E901C6241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D1CD151-4E4E-4DD8-B0A6-9DADD2BE3DA9}" type="pres">
      <dgm:prSet presAssocID="{290F0AE6-D2D4-423E-AEFB-9E901C6241B1}" presName="spaceRect" presStyleCnt="0"/>
      <dgm:spPr/>
    </dgm:pt>
    <dgm:pt modelId="{724A3D1D-4831-447F-A6A9-AAD3370D6D48}" type="pres">
      <dgm:prSet presAssocID="{290F0AE6-D2D4-423E-AEFB-9E901C6241B1}" presName="textRect" presStyleLbl="revTx" presStyleIdx="1" presStyleCnt="4">
        <dgm:presLayoutVars>
          <dgm:chMax val="1"/>
          <dgm:chPref val="1"/>
        </dgm:presLayoutVars>
      </dgm:prSet>
      <dgm:spPr/>
    </dgm:pt>
    <dgm:pt modelId="{5EAB54F0-DDCB-474B-83B5-C10FBA6D6CE8}" type="pres">
      <dgm:prSet presAssocID="{2B11C719-8B42-4050-8B4D-9CCF722230DB}" presName="sibTrans" presStyleCnt="0"/>
      <dgm:spPr/>
    </dgm:pt>
    <dgm:pt modelId="{2CB829BE-808A-4A3B-853C-99B2B85AF080}" type="pres">
      <dgm:prSet presAssocID="{B0CB9F7C-F1DD-40A0-8120-F6B8C7A42BF6}" presName="compNode" presStyleCnt="0"/>
      <dgm:spPr/>
    </dgm:pt>
    <dgm:pt modelId="{683D8BE6-4225-453F-B09A-90CF584BC8E2}" type="pres">
      <dgm:prSet presAssocID="{B0CB9F7C-F1DD-40A0-8120-F6B8C7A42BF6}" presName="iconBgRect" presStyleLbl="bgShp" presStyleIdx="2" presStyleCnt="4"/>
      <dgm:spPr/>
    </dgm:pt>
    <dgm:pt modelId="{DD00E26E-33E2-4CD7-88A0-B815807BFF6B}" type="pres">
      <dgm:prSet presAssocID="{B0CB9F7C-F1DD-40A0-8120-F6B8C7A42BF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9CED56D-DCB4-42FA-8F4E-DD7C2896F147}" type="pres">
      <dgm:prSet presAssocID="{B0CB9F7C-F1DD-40A0-8120-F6B8C7A42BF6}" presName="spaceRect" presStyleCnt="0"/>
      <dgm:spPr/>
    </dgm:pt>
    <dgm:pt modelId="{706A2449-9080-40AD-A446-237D18DC6A55}" type="pres">
      <dgm:prSet presAssocID="{B0CB9F7C-F1DD-40A0-8120-F6B8C7A42BF6}" presName="textRect" presStyleLbl="revTx" presStyleIdx="2" presStyleCnt="4">
        <dgm:presLayoutVars>
          <dgm:chMax val="1"/>
          <dgm:chPref val="1"/>
        </dgm:presLayoutVars>
      </dgm:prSet>
      <dgm:spPr/>
    </dgm:pt>
    <dgm:pt modelId="{0645D870-BF89-4F28-A42E-843259061473}" type="pres">
      <dgm:prSet presAssocID="{0C83F6AB-E782-4F65-A538-18751645AD1F}" presName="sibTrans" presStyleCnt="0"/>
      <dgm:spPr/>
    </dgm:pt>
    <dgm:pt modelId="{CF641423-0C07-465C-8E2C-D8E49A1C31BC}" type="pres">
      <dgm:prSet presAssocID="{278FEA7B-11CA-4C4A-B3D7-FD037D200843}" presName="compNode" presStyleCnt="0"/>
      <dgm:spPr/>
    </dgm:pt>
    <dgm:pt modelId="{FF9A1918-D1E8-40C7-BF5B-5E1B5BD799FD}" type="pres">
      <dgm:prSet presAssocID="{278FEA7B-11CA-4C4A-B3D7-FD037D200843}" presName="iconBgRect" presStyleLbl="bgShp" presStyleIdx="3" presStyleCnt="4"/>
      <dgm:spPr/>
    </dgm:pt>
    <dgm:pt modelId="{9B66DBA4-B805-4932-8CBB-50CF365DC148}" type="pres">
      <dgm:prSet presAssocID="{278FEA7B-11CA-4C4A-B3D7-FD037D2008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BD7A4013-4167-48AF-9EC7-3972240639A8}" type="pres">
      <dgm:prSet presAssocID="{278FEA7B-11CA-4C4A-B3D7-FD037D200843}" presName="spaceRect" presStyleCnt="0"/>
      <dgm:spPr/>
    </dgm:pt>
    <dgm:pt modelId="{408DF4D2-73CC-4F4A-B323-D1C2608F371B}" type="pres">
      <dgm:prSet presAssocID="{278FEA7B-11CA-4C4A-B3D7-FD037D200843}" presName="textRect" presStyleLbl="revTx" presStyleIdx="3" presStyleCnt="4">
        <dgm:presLayoutVars>
          <dgm:chMax val="1"/>
          <dgm:chPref val="1"/>
        </dgm:presLayoutVars>
      </dgm:prSet>
      <dgm:spPr/>
    </dgm:pt>
  </dgm:ptLst>
  <dgm:cxnLst>
    <dgm:cxn modelId="{866E0034-EC23-4B2D-AECD-CF67BD8036A0}" type="presOf" srcId="{2BD85B61-5BFB-4CD3-A9E0-DAB4A22FFB6E}" destId="{2E9B92D0-E3F7-41EE-839F-6C3D0EB6DDD7}" srcOrd="0" destOrd="0" presId="urn:microsoft.com/office/officeart/2018/5/layout/IconCircleLabelList"/>
    <dgm:cxn modelId="{7E3C9E34-C19F-4F51-B433-06295C23DE28}" type="presOf" srcId="{9CD2787C-F571-4BD3-BD3B-7D9BAEB5C533}" destId="{9883C45B-8C74-4A1D-9AFE-B2F1EFF8E219}" srcOrd="0" destOrd="0" presId="urn:microsoft.com/office/officeart/2018/5/layout/IconCircleLabelList"/>
    <dgm:cxn modelId="{B485B23E-CCA3-4467-B54D-18D059EA0ECF}" type="presOf" srcId="{290F0AE6-D2D4-423E-AEFB-9E901C6241B1}" destId="{724A3D1D-4831-447F-A6A9-AAD3370D6D48}" srcOrd="0" destOrd="0" presId="urn:microsoft.com/office/officeart/2018/5/layout/IconCircleLabelList"/>
    <dgm:cxn modelId="{7FDC2B42-27C4-48F1-9532-D5BA1989E6A2}" type="presOf" srcId="{B0CB9F7C-F1DD-40A0-8120-F6B8C7A42BF6}" destId="{706A2449-9080-40AD-A446-237D18DC6A55}" srcOrd="0" destOrd="0" presId="urn:microsoft.com/office/officeart/2018/5/layout/IconCircleLabelList"/>
    <dgm:cxn modelId="{FEF74494-5B12-4272-BA10-663E57F20FDB}" srcId="{9CD2787C-F571-4BD3-BD3B-7D9BAEB5C533}" destId="{290F0AE6-D2D4-423E-AEFB-9E901C6241B1}" srcOrd="1" destOrd="0" parTransId="{216AEEAF-3DAD-4FC1-8865-9195C440E139}" sibTransId="{2B11C719-8B42-4050-8B4D-9CCF722230DB}"/>
    <dgm:cxn modelId="{AAC89C98-D2DA-4B8B-A759-937A18313FFE}" srcId="{9CD2787C-F571-4BD3-BD3B-7D9BAEB5C533}" destId="{2BD85B61-5BFB-4CD3-A9E0-DAB4A22FFB6E}" srcOrd="0" destOrd="0" parTransId="{A154E210-3CE8-4BFE-AE76-5DEA5EF8CB4B}" sibTransId="{CC73773F-E20B-4DB9-99F1-B6C5EC3C807D}"/>
    <dgm:cxn modelId="{D4E402B8-31C2-4473-8CA3-0F2ACC88C671}" type="presOf" srcId="{278FEA7B-11CA-4C4A-B3D7-FD037D200843}" destId="{408DF4D2-73CC-4F4A-B323-D1C2608F371B}" srcOrd="0" destOrd="0" presId="urn:microsoft.com/office/officeart/2018/5/layout/IconCircleLabelList"/>
    <dgm:cxn modelId="{AB24D5B9-11E4-4E07-8644-B98CC60C37EE}" srcId="{9CD2787C-F571-4BD3-BD3B-7D9BAEB5C533}" destId="{B0CB9F7C-F1DD-40A0-8120-F6B8C7A42BF6}" srcOrd="2" destOrd="0" parTransId="{9299D48D-9E94-417D-8313-EACD14BF8D11}" sibTransId="{0C83F6AB-E782-4F65-A538-18751645AD1F}"/>
    <dgm:cxn modelId="{4AD1C4F0-821B-4627-87CA-B96A9702546D}" srcId="{9CD2787C-F571-4BD3-BD3B-7D9BAEB5C533}" destId="{278FEA7B-11CA-4C4A-B3D7-FD037D200843}" srcOrd="3" destOrd="0" parTransId="{79EBFB9C-4DBE-4286-9D4B-0D159CC583BF}" sibTransId="{9EEDD90D-19C1-45DC-8488-8F486C0B1EC0}"/>
    <dgm:cxn modelId="{BDC1231C-12A4-44B7-B8A7-B76D7B9B6844}" type="presParOf" srcId="{9883C45B-8C74-4A1D-9AFE-B2F1EFF8E219}" destId="{EF4FEE2F-3F2A-4948-978B-56C02447DED8}" srcOrd="0" destOrd="0" presId="urn:microsoft.com/office/officeart/2018/5/layout/IconCircleLabelList"/>
    <dgm:cxn modelId="{5EE3641B-33E8-4F2D-8D94-1285DD0B4524}" type="presParOf" srcId="{EF4FEE2F-3F2A-4948-978B-56C02447DED8}" destId="{C12A934A-D9CC-4167-B085-1E9190BB5136}" srcOrd="0" destOrd="0" presId="urn:microsoft.com/office/officeart/2018/5/layout/IconCircleLabelList"/>
    <dgm:cxn modelId="{4DF54E09-2D37-4C90-9DED-FAD53FA173A6}" type="presParOf" srcId="{EF4FEE2F-3F2A-4948-978B-56C02447DED8}" destId="{538F5307-4453-473B-A727-116C5C5D1F8E}" srcOrd="1" destOrd="0" presId="urn:microsoft.com/office/officeart/2018/5/layout/IconCircleLabelList"/>
    <dgm:cxn modelId="{50B37491-491C-4E6E-B53F-3F2236E473EB}" type="presParOf" srcId="{EF4FEE2F-3F2A-4948-978B-56C02447DED8}" destId="{02ACD572-910C-4ADA-B2EB-61ADAEEC892E}" srcOrd="2" destOrd="0" presId="urn:microsoft.com/office/officeart/2018/5/layout/IconCircleLabelList"/>
    <dgm:cxn modelId="{9CC35A94-77BF-48A1-A970-8157D24066E2}" type="presParOf" srcId="{EF4FEE2F-3F2A-4948-978B-56C02447DED8}" destId="{2E9B92D0-E3F7-41EE-839F-6C3D0EB6DDD7}" srcOrd="3" destOrd="0" presId="urn:microsoft.com/office/officeart/2018/5/layout/IconCircleLabelList"/>
    <dgm:cxn modelId="{ED144B23-7751-4C77-8755-F28A9EE742C0}" type="presParOf" srcId="{9883C45B-8C74-4A1D-9AFE-B2F1EFF8E219}" destId="{134F0615-06A5-4C65-A9BE-E87E4EBE9BDD}" srcOrd="1" destOrd="0" presId="urn:microsoft.com/office/officeart/2018/5/layout/IconCircleLabelList"/>
    <dgm:cxn modelId="{9274552A-D5D6-433C-9E37-20B411C7C1EB}" type="presParOf" srcId="{9883C45B-8C74-4A1D-9AFE-B2F1EFF8E219}" destId="{767D66DA-5995-44FD-8D83-F69FF46D1CB0}" srcOrd="2" destOrd="0" presId="urn:microsoft.com/office/officeart/2018/5/layout/IconCircleLabelList"/>
    <dgm:cxn modelId="{BC2C5DDC-3BFE-4228-A636-98EDE9F13334}" type="presParOf" srcId="{767D66DA-5995-44FD-8D83-F69FF46D1CB0}" destId="{46E49A99-1B2D-492B-8B69-F4CAB8639DF8}" srcOrd="0" destOrd="0" presId="urn:microsoft.com/office/officeart/2018/5/layout/IconCircleLabelList"/>
    <dgm:cxn modelId="{F11853A7-1CD1-45C5-80B8-4F55F26F5E9B}" type="presParOf" srcId="{767D66DA-5995-44FD-8D83-F69FF46D1CB0}" destId="{CB6A2A2A-5ADD-48DB-BEC9-9C36DC1F4637}" srcOrd="1" destOrd="0" presId="urn:microsoft.com/office/officeart/2018/5/layout/IconCircleLabelList"/>
    <dgm:cxn modelId="{306C1C50-5CDE-4E06-BC94-2E8C97C1A58A}" type="presParOf" srcId="{767D66DA-5995-44FD-8D83-F69FF46D1CB0}" destId="{FD1CD151-4E4E-4DD8-B0A6-9DADD2BE3DA9}" srcOrd="2" destOrd="0" presId="urn:microsoft.com/office/officeart/2018/5/layout/IconCircleLabelList"/>
    <dgm:cxn modelId="{6B40835E-7BA0-4D04-B5A7-5494A8064279}" type="presParOf" srcId="{767D66DA-5995-44FD-8D83-F69FF46D1CB0}" destId="{724A3D1D-4831-447F-A6A9-AAD3370D6D48}" srcOrd="3" destOrd="0" presId="urn:microsoft.com/office/officeart/2018/5/layout/IconCircleLabelList"/>
    <dgm:cxn modelId="{376E06FE-830A-4377-84E5-69801BE05F93}" type="presParOf" srcId="{9883C45B-8C74-4A1D-9AFE-B2F1EFF8E219}" destId="{5EAB54F0-DDCB-474B-83B5-C10FBA6D6CE8}" srcOrd="3" destOrd="0" presId="urn:microsoft.com/office/officeart/2018/5/layout/IconCircleLabelList"/>
    <dgm:cxn modelId="{072078EF-8225-43DF-8215-2E6F7BAF0A3B}" type="presParOf" srcId="{9883C45B-8C74-4A1D-9AFE-B2F1EFF8E219}" destId="{2CB829BE-808A-4A3B-853C-99B2B85AF080}" srcOrd="4" destOrd="0" presId="urn:microsoft.com/office/officeart/2018/5/layout/IconCircleLabelList"/>
    <dgm:cxn modelId="{32ED5198-7210-45CB-A3E6-372A8D45199B}" type="presParOf" srcId="{2CB829BE-808A-4A3B-853C-99B2B85AF080}" destId="{683D8BE6-4225-453F-B09A-90CF584BC8E2}" srcOrd="0" destOrd="0" presId="urn:microsoft.com/office/officeart/2018/5/layout/IconCircleLabelList"/>
    <dgm:cxn modelId="{E13E0F89-9B90-40CB-B377-BED4E9932E79}" type="presParOf" srcId="{2CB829BE-808A-4A3B-853C-99B2B85AF080}" destId="{DD00E26E-33E2-4CD7-88A0-B815807BFF6B}" srcOrd="1" destOrd="0" presId="urn:microsoft.com/office/officeart/2018/5/layout/IconCircleLabelList"/>
    <dgm:cxn modelId="{37483B77-63F2-4655-93F6-D4AFA2466EAC}" type="presParOf" srcId="{2CB829BE-808A-4A3B-853C-99B2B85AF080}" destId="{99CED56D-DCB4-42FA-8F4E-DD7C2896F147}" srcOrd="2" destOrd="0" presId="urn:microsoft.com/office/officeart/2018/5/layout/IconCircleLabelList"/>
    <dgm:cxn modelId="{DEC2C75A-D967-45FA-B2E7-840B4259CFCF}" type="presParOf" srcId="{2CB829BE-808A-4A3B-853C-99B2B85AF080}" destId="{706A2449-9080-40AD-A446-237D18DC6A55}" srcOrd="3" destOrd="0" presId="urn:microsoft.com/office/officeart/2018/5/layout/IconCircleLabelList"/>
    <dgm:cxn modelId="{F7B2AE58-1EBF-42E3-B415-6DB906CF0128}" type="presParOf" srcId="{9883C45B-8C74-4A1D-9AFE-B2F1EFF8E219}" destId="{0645D870-BF89-4F28-A42E-843259061473}" srcOrd="5" destOrd="0" presId="urn:microsoft.com/office/officeart/2018/5/layout/IconCircleLabelList"/>
    <dgm:cxn modelId="{951CDF98-CB25-4EE3-BA9F-B29096D6EE01}" type="presParOf" srcId="{9883C45B-8C74-4A1D-9AFE-B2F1EFF8E219}" destId="{CF641423-0C07-465C-8E2C-D8E49A1C31BC}" srcOrd="6" destOrd="0" presId="urn:microsoft.com/office/officeart/2018/5/layout/IconCircleLabelList"/>
    <dgm:cxn modelId="{DB9EFF60-E8F0-46A8-8C23-EAC0765EDEA9}" type="presParOf" srcId="{CF641423-0C07-465C-8E2C-D8E49A1C31BC}" destId="{FF9A1918-D1E8-40C7-BF5B-5E1B5BD799FD}" srcOrd="0" destOrd="0" presId="urn:microsoft.com/office/officeart/2018/5/layout/IconCircleLabelList"/>
    <dgm:cxn modelId="{7EA8FE00-36E5-4E10-898B-439D4272914A}" type="presParOf" srcId="{CF641423-0C07-465C-8E2C-D8E49A1C31BC}" destId="{9B66DBA4-B805-4932-8CBB-50CF365DC148}" srcOrd="1" destOrd="0" presId="urn:microsoft.com/office/officeart/2018/5/layout/IconCircleLabelList"/>
    <dgm:cxn modelId="{80EA86EC-8911-4540-9B2D-F916B0F5CFA7}" type="presParOf" srcId="{CF641423-0C07-465C-8E2C-D8E49A1C31BC}" destId="{BD7A4013-4167-48AF-9EC7-3972240639A8}" srcOrd="2" destOrd="0" presId="urn:microsoft.com/office/officeart/2018/5/layout/IconCircleLabelList"/>
    <dgm:cxn modelId="{E1E03FEF-AF8E-4E72-9309-DB1DBC414810}" type="presParOf" srcId="{CF641423-0C07-465C-8E2C-D8E49A1C31BC}" destId="{408DF4D2-73CC-4F4A-B323-D1C2608F371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DCBC1-2F19-4C83-A7B7-BB3F63736FBA}">
      <dsp:nvSpPr>
        <dsp:cNvPr id="0" name=""/>
        <dsp:cNvSpPr/>
      </dsp:nvSpPr>
      <dsp:spPr>
        <a:xfrm>
          <a:off x="1615022" y="352935"/>
          <a:ext cx="1377949" cy="13779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F1D84-A14E-48B2-B8B8-5BBE3F09D451}">
      <dsp:nvSpPr>
        <dsp:cNvPr id="0" name=""/>
        <dsp:cNvSpPr/>
      </dsp:nvSpPr>
      <dsp:spPr>
        <a:xfrm>
          <a:off x="1890725" y="617280"/>
          <a:ext cx="799210" cy="799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4F1B29-B7C0-4535-B5B6-0C3B1D96E736}">
      <dsp:nvSpPr>
        <dsp:cNvPr id="0" name=""/>
        <dsp:cNvSpPr/>
      </dsp:nvSpPr>
      <dsp:spPr>
        <a:xfrm>
          <a:off x="2484532" y="370022"/>
          <a:ext cx="3248023" cy="137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r" defTabSz="1066800">
            <a:lnSpc>
              <a:spcPct val="90000"/>
            </a:lnSpc>
            <a:spcBef>
              <a:spcPct val="0"/>
            </a:spcBef>
            <a:spcAft>
              <a:spcPct val="35000"/>
            </a:spcAft>
            <a:buNone/>
          </a:pPr>
          <a:r>
            <a:rPr lang="es-MX" sz="2400" b="1" kern="1200" dirty="0"/>
            <a:t>1 – Interacción sin barreras geográficas</a:t>
          </a:r>
          <a:endParaRPr lang="en-US" sz="2400" kern="1200" dirty="0"/>
        </a:p>
      </dsp:txBody>
      <dsp:txXfrm>
        <a:off x="2484532" y="370022"/>
        <a:ext cx="3248023" cy="1377949"/>
      </dsp:txXfrm>
    </dsp:sp>
    <dsp:sp modelId="{6B81A3CB-ACC2-4315-BCF8-796FBB676E76}">
      <dsp:nvSpPr>
        <dsp:cNvPr id="0" name=""/>
        <dsp:cNvSpPr/>
      </dsp:nvSpPr>
      <dsp:spPr>
        <a:xfrm>
          <a:off x="5762640" y="404539"/>
          <a:ext cx="1377949" cy="137794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2C481-10BC-48D0-94A0-888CFC419392}">
      <dsp:nvSpPr>
        <dsp:cNvPr id="0" name=""/>
        <dsp:cNvSpPr/>
      </dsp:nvSpPr>
      <dsp:spPr>
        <a:xfrm>
          <a:off x="6052009" y="693909"/>
          <a:ext cx="799210" cy="799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E11D0E-6245-41E8-BFBD-3BDC073FAEB1}">
      <dsp:nvSpPr>
        <dsp:cNvPr id="0" name=""/>
        <dsp:cNvSpPr/>
      </dsp:nvSpPr>
      <dsp:spPr>
        <a:xfrm>
          <a:off x="7435864" y="404539"/>
          <a:ext cx="3248023" cy="137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90000"/>
            </a:lnSpc>
            <a:spcBef>
              <a:spcPct val="0"/>
            </a:spcBef>
            <a:spcAft>
              <a:spcPct val="35000"/>
            </a:spcAft>
            <a:buNone/>
          </a:pPr>
          <a:r>
            <a:rPr lang="es-MX" sz="1400" kern="1200" dirty="0"/>
            <a:t>Los usuarios de estas tecnologías se encuentran casi todo el tiempo interactuando entre sí a través de foros o redes sociales. Si se trata de un curso coordinado por un docente, no es necesario que estén todos juntos en un salón para poder interactuar, ya que </a:t>
          </a:r>
          <a:r>
            <a:rPr lang="es-MX" sz="1400" b="0" kern="1200" dirty="0"/>
            <a:t>Internet permite crear foros de discusión y que de esta manera participen todos los integrantes aunque no estén físicamente cerca.</a:t>
          </a:r>
          <a:endParaRPr lang="en-US" sz="1400" b="0" kern="1200" dirty="0"/>
        </a:p>
      </dsp:txBody>
      <dsp:txXfrm>
        <a:off x="7435864" y="404539"/>
        <a:ext cx="3248023" cy="1377949"/>
      </dsp:txXfrm>
    </dsp:sp>
    <dsp:sp modelId="{1F85C7EB-E238-4EB8-A5D5-8D2A513F797D}">
      <dsp:nvSpPr>
        <dsp:cNvPr id="0" name=""/>
        <dsp:cNvSpPr/>
      </dsp:nvSpPr>
      <dsp:spPr>
        <a:xfrm>
          <a:off x="1628692" y="2567342"/>
          <a:ext cx="1377949" cy="137794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E5A92-EA5D-4600-9099-633CFF0D561A}">
      <dsp:nvSpPr>
        <dsp:cNvPr id="0" name=""/>
        <dsp:cNvSpPr/>
      </dsp:nvSpPr>
      <dsp:spPr>
        <a:xfrm>
          <a:off x="1849717" y="2870382"/>
          <a:ext cx="799210" cy="799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993613-3347-459C-B615-A22D684AE1A0}">
      <dsp:nvSpPr>
        <dsp:cNvPr id="0" name=""/>
        <dsp:cNvSpPr/>
      </dsp:nvSpPr>
      <dsp:spPr>
        <a:xfrm>
          <a:off x="3278917" y="2644893"/>
          <a:ext cx="3321331" cy="137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s-MX" sz="2400" b="1" kern="1200" dirty="0"/>
            <a:t>2- Diversidad de información</a:t>
          </a:r>
          <a:endParaRPr lang="en-US" sz="2400" kern="1200" dirty="0"/>
        </a:p>
      </dsp:txBody>
      <dsp:txXfrm>
        <a:off x="3278917" y="2644893"/>
        <a:ext cx="3321331" cy="1377949"/>
      </dsp:txXfrm>
    </dsp:sp>
    <dsp:sp modelId="{18804C18-6172-4A0B-B310-D93F55C9F97E}">
      <dsp:nvSpPr>
        <dsp:cNvPr id="0" name=""/>
        <dsp:cNvSpPr/>
      </dsp:nvSpPr>
      <dsp:spPr>
        <a:xfrm>
          <a:off x="5799294" y="2512665"/>
          <a:ext cx="1377949" cy="137794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E6736-C80A-4B9F-9A57-1D2B16A47F61}">
      <dsp:nvSpPr>
        <dsp:cNvPr id="0" name=""/>
        <dsp:cNvSpPr/>
      </dsp:nvSpPr>
      <dsp:spPr>
        <a:xfrm>
          <a:off x="6088663" y="2802034"/>
          <a:ext cx="799210" cy="799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B772D7-B993-4626-A2A2-6164B3B4A2E6}">
      <dsp:nvSpPr>
        <dsp:cNvPr id="0" name=""/>
        <dsp:cNvSpPr/>
      </dsp:nvSpPr>
      <dsp:spPr>
        <a:xfrm>
          <a:off x="7472518" y="2512665"/>
          <a:ext cx="3248023" cy="1377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90000"/>
            </a:lnSpc>
            <a:spcBef>
              <a:spcPct val="0"/>
            </a:spcBef>
            <a:spcAft>
              <a:spcPct val="35000"/>
            </a:spcAft>
            <a:buNone/>
          </a:pPr>
          <a:r>
            <a:rPr lang="es-MX" sz="1400" kern="1200" dirty="0"/>
            <a:t>Mediante el acceso a Internet</a:t>
          </a:r>
          <a:r>
            <a:rPr lang="es-MX" sz="1400" b="0" kern="1200" dirty="0"/>
            <a:t> cualquier persona puede estar informada acerca de las últimas novedades de prácticamente cualquier tema. </a:t>
          </a:r>
          <a:r>
            <a:rPr lang="es-MX" sz="1400" kern="1200" dirty="0"/>
            <a:t>Esta es una gran ventaja ya que no limita el conocimiento a un libro de texto o un docente dentro del salón, además de que se pueden contrarrestar fuentes y opiniones y llegar a distintos puntos de vista sobre un asunto.</a:t>
          </a:r>
          <a:endParaRPr lang="en-US" sz="1400" kern="1200" dirty="0"/>
        </a:p>
      </dsp:txBody>
      <dsp:txXfrm>
        <a:off x="7472518" y="2512665"/>
        <a:ext cx="3248023" cy="1377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87485-66FB-4734-B8E7-158EF55491CC}">
      <dsp:nvSpPr>
        <dsp:cNvPr id="0" name=""/>
        <dsp:cNvSpPr/>
      </dsp:nvSpPr>
      <dsp:spPr>
        <a:xfrm>
          <a:off x="14049" y="78660"/>
          <a:ext cx="5362513" cy="957294"/>
        </a:xfrm>
        <a:prstGeom prst="roundRect">
          <a:avLst>
            <a:gd name="adj" fmla="val 1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MX" sz="1100" b="1" kern="1200" dirty="0"/>
            <a:t>5 – Fortalecimiento de la iniciativa</a:t>
          </a:r>
          <a:endParaRPr lang="en-US" sz="1100" kern="1200" dirty="0"/>
        </a:p>
      </dsp:txBody>
      <dsp:txXfrm>
        <a:off x="42087" y="106698"/>
        <a:ext cx="4248627" cy="901218"/>
      </dsp:txXfrm>
    </dsp:sp>
    <dsp:sp modelId="{3CEE6EBB-08E0-451B-B157-BBA4AE927A18}">
      <dsp:nvSpPr>
        <dsp:cNvPr id="0" name=""/>
        <dsp:cNvSpPr/>
      </dsp:nvSpPr>
      <dsp:spPr>
        <a:xfrm>
          <a:off x="449110" y="1131347"/>
          <a:ext cx="5362513" cy="957294"/>
        </a:xfrm>
        <a:prstGeom prst="roundRect">
          <a:avLst>
            <a:gd name="adj" fmla="val 1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MX" sz="1100" kern="1200"/>
            <a:t>En la educación online </a:t>
          </a:r>
          <a:r>
            <a:rPr lang="es-MX" sz="1100" b="1" kern="1200"/>
            <a:t>cada alumno es responsable de su proceso de aprendizaje</a:t>
          </a:r>
          <a:r>
            <a:rPr lang="es-MX" sz="1100" kern="1200"/>
            <a:t>, por lo que puede resultar una buena manera de reforzar la iniciativa de cada uno para continuar estudiando y aprendiendo; ya que si bien los buenos cursos conllevan el acompañamiento y guía del docente, ninguno estará sobre el alumno para que complete la tarea.</a:t>
          </a:r>
          <a:endParaRPr lang="en-US" sz="1100" kern="1200"/>
        </a:p>
      </dsp:txBody>
      <dsp:txXfrm>
        <a:off x="477148" y="1159385"/>
        <a:ext cx="4235085" cy="901218"/>
      </dsp:txXfrm>
    </dsp:sp>
    <dsp:sp modelId="{DDC87D2C-7A3D-434E-88E0-8F91C2CCF6E8}">
      <dsp:nvSpPr>
        <dsp:cNvPr id="0" name=""/>
        <dsp:cNvSpPr/>
      </dsp:nvSpPr>
      <dsp:spPr>
        <a:xfrm>
          <a:off x="891517" y="2262695"/>
          <a:ext cx="5362513" cy="957294"/>
        </a:xfrm>
        <a:prstGeom prst="roundRect">
          <a:avLst>
            <a:gd name="adj" fmla="val 1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MX" sz="1100" b="1" kern="1200" dirty="0"/>
            <a:t>6 – Corrección inmediata</a:t>
          </a:r>
          <a:endParaRPr lang="en-US" sz="1100" kern="1200" dirty="0"/>
        </a:p>
      </dsp:txBody>
      <dsp:txXfrm>
        <a:off x="919555" y="2290733"/>
        <a:ext cx="4241788" cy="901218"/>
      </dsp:txXfrm>
    </dsp:sp>
    <dsp:sp modelId="{D04F5867-C4E8-428F-8FB3-2C4843040EDE}">
      <dsp:nvSpPr>
        <dsp:cNvPr id="0" name=""/>
        <dsp:cNvSpPr/>
      </dsp:nvSpPr>
      <dsp:spPr>
        <a:xfrm>
          <a:off x="1340628" y="3394043"/>
          <a:ext cx="5362513" cy="957294"/>
        </a:xfrm>
        <a:prstGeom prst="roundRect">
          <a:avLst>
            <a:gd name="adj" fmla="val 10000"/>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MX" sz="1100" kern="1200"/>
            <a:t>El aprendizaje a través de Internet también brinda un </a:t>
          </a:r>
          <a:r>
            <a:rPr lang="es-MX" sz="1100" b="1" kern="1200"/>
            <a:t>sistema de retroalimentación inmediata</a:t>
          </a:r>
          <a:r>
            <a:rPr lang="es-MX" sz="1100" kern="1200"/>
            <a:t> cuando el usuario se equivoca en una respuesta, permitiendo al estudiante conocer que se está equivocando en el momento que está cometiendo el error.</a:t>
          </a:r>
          <a:endParaRPr lang="en-US" sz="1100" kern="1200"/>
        </a:p>
      </dsp:txBody>
      <dsp:txXfrm>
        <a:off x="1368666" y="3422081"/>
        <a:ext cx="4235085" cy="901218"/>
      </dsp:txXfrm>
    </dsp:sp>
    <dsp:sp modelId="{95359C9B-362D-40A6-8DBC-3000FC02EAAB}">
      <dsp:nvSpPr>
        <dsp:cNvPr id="0" name=""/>
        <dsp:cNvSpPr/>
      </dsp:nvSpPr>
      <dsp:spPr>
        <a:xfrm>
          <a:off x="4740272" y="733200"/>
          <a:ext cx="622241" cy="622241"/>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880276" y="733200"/>
        <a:ext cx="342233" cy="468236"/>
      </dsp:txXfrm>
    </dsp:sp>
    <dsp:sp modelId="{EAE9104A-2C4B-4482-AAEB-8A201C9683C6}">
      <dsp:nvSpPr>
        <dsp:cNvPr id="0" name=""/>
        <dsp:cNvSpPr/>
      </dsp:nvSpPr>
      <dsp:spPr>
        <a:xfrm>
          <a:off x="5189382" y="1864548"/>
          <a:ext cx="622241" cy="622241"/>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329386" y="1864548"/>
        <a:ext cx="342233" cy="468236"/>
      </dsp:txXfrm>
    </dsp:sp>
    <dsp:sp modelId="{078D66E9-6A45-441E-9CD6-C1F3C98A4C64}">
      <dsp:nvSpPr>
        <dsp:cNvPr id="0" name=""/>
        <dsp:cNvSpPr/>
      </dsp:nvSpPr>
      <dsp:spPr>
        <a:xfrm>
          <a:off x="5631790" y="2995896"/>
          <a:ext cx="622241" cy="622241"/>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771794" y="2995896"/>
        <a:ext cx="342233" cy="46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5E164-3D79-4F4E-AD3C-B72ADBF5C637}">
      <dsp:nvSpPr>
        <dsp:cNvPr id="0" name=""/>
        <dsp:cNvSpPr/>
      </dsp:nvSpPr>
      <dsp:spPr>
        <a:xfrm>
          <a:off x="0" y="3400"/>
          <a:ext cx="10515600" cy="7242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BEDA5-110D-4A20-ACB7-7312DD7256B4}">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245DAA-1C85-4259-B6D4-2285547ADF87}">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66750">
            <a:lnSpc>
              <a:spcPct val="90000"/>
            </a:lnSpc>
            <a:spcBef>
              <a:spcPct val="0"/>
            </a:spcBef>
            <a:spcAft>
              <a:spcPct val="35000"/>
            </a:spcAft>
            <a:buNone/>
          </a:pPr>
          <a:r>
            <a:rPr lang="es-MX" sz="1500" b="1" kern="1200"/>
            <a:t>1 – Distracciones</a:t>
          </a:r>
          <a:endParaRPr lang="en-US" sz="1500" kern="1200"/>
        </a:p>
      </dsp:txBody>
      <dsp:txXfrm>
        <a:off x="836555" y="3400"/>
        <a:ext cx="9679044" cy="724290"/>
      </dsp:txXfrm>
    </dsp:sp>
    <dsp:sp modelId="{80647EC5-3233-4C7C-BFCE-93DC491358FF}">
      <dsp:nvSpPr>
        <dsp:cNvPr id="0" name=""/>
        <dsp:cNvSpPr/>
      </dsp:nvSpPr>
      <dsp:spPr>
        <a:xfrm>
          <a:off x="0" y="908763"/>
          <a:ext cx="10515600" cy="7242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6AE6F-C13F-46BD-9332-AD408AF53BEC}">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61BFE1-9CDD-4293-82C0-F42A54055F24}">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66750">
            <a:lnSpc>
              <a:spcPct val="90000"/>
            </a:lnSpc>
            <a:spcBef>
              <a:spcPct val="0"/>
            </a:spcBef>
            <a:spcAft>
              <a:spcPct val="35000"/>
            </a:spcAft>
            <a:buNone/>
          </a:pPr>
          <a:r>
            <a:rPr lang="es-MX" sz="1500" kern="1200"/>
            <a:t>Internet, así como una fuente inagotable de conocimiento, lo es en igual medida de distracciones. Es muy fácil que </a:t>
          </a:r>
          <a:r>
            <a:rPr lang="es-MX" sz="1500" b="1" kern="1200"/>
            <a:t>con esta herramienta surjan pérdidas de tiempo a cada rato</a:t>
          </a:r>
          <a:r>
            <a:rPr lang="es-MX" sz="1500" kern="1200"/>
            <a:t>, por lo que</a:t>
          </a:r>
          <a:r>
            <a:rPr lang="es-MX" sz="1500" b="1" kern="1200"/>
            <a:t> cada persona debe autocensurarse</a:t>
          </a:r>
          <a:r>
            <a:rPr lang="es-MX" sz="1500" kern="1200"/>
            <a:t> en estas cuestiones y dejar las distracciones de internet para los ratos de ocio, evitándolas al máximo cuando se está trabajando o estudiando.</a:t>
          </a:r>
          <a:endParaRPr lang="en-US" sz="1500" kern="1200"/>
        </a:p>
      </dsp:txBody>
      <dsp:txXfrm>
        <a:off x="836555" y="908763"/>
        <a:ext cx="9679044" cy="724290"/>
      </dsp:txXfrm>
    </dsp:sp>
    <dsp:sp modelId="{39ACFB9D-E891-402E-B802-C77CF632105A}">
      <dsp:nvSpPr>
        <dsp:cNvPr id="0" name=""/>
        <dsp:cNvSpPr/>
      </dsp:nvSpPr>
      <dsp:spPr>
        <a:xfrm>
          <a:off x="0" y="1814126"/>
          <a:ext cx="10515600" cy="7242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E392A-8AEA-4493-AB00-060C9CBB8D32}">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7C4C9E-C970-4163-9F88-5133905596A3}">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66750">
            <a:lnSpc>
              <a:spcPct val="90000"/>
            </a:lnSpc>
            <a:spcBef>
              <a:spcPct val="0"/>
            </a:spcBef>
            <a:spcAft>
              <a:spcPct val="35000"/>
            </a:spcAft>
            <a:buNone/>
          </a:pPr>
          <a:r>
            <a:rPr lang="es-MX" sz="1500" b="1" kern="1200"/>
            <a:t>2 – Aprendizaje superficial</a:t>
          </a:r>
          <a:br>
            <a:rPr lang="es-MX" sz="1500" kern="1200"/>
          </a:br>
          <a:r>
            <a:rPr lang="es-MX" sz="1500" kern="1200"/>
            <a:t>Como mencionamos más arriba en la web se encuentra información en abundancia, pero </a:t>
          </a:r>
          <a:r>
            <a:rPr lang="es-MX" sz="1500" b="1" kern="1200"/>
            <a:t>muchas veces  no es de calidad</a:t>
          </a:r>
          <a:r>
            <a:rPr lang="es-MX" sz="1500" kern="1200"/>
            <a:t>. Esto puede llevar a aprendizajes incompletos o lo que es peor aún a aprendizajes erróneos.</a:t>
          </a:r>
          <a:endParaRPr lang="en-US" sz="1500" kern="1200"/>
        </a:p>
      </dsp:txBody>
      <dsp:txXfrm>
        <a:off x="836555" y="1814126"/>
        <a:ext cx="9679044" cy="724290"/>
      </dsp:txXfrm>
    </dsp:sp>
    <dsp:sp modelId="{FFC84951-551E-4DB2-B73D-B2F989EB7BC8}">
      <dsp:nvSpPr>
        <dsp:cNvPr id="0" name=""/>
        <dsp:cNvSpPr/>
      </dsp:nvSpPr>
      <dsp:spPr>
        <a:xfrm>
          <a:off x="0" y="2719489"/>
          <a:ext cx="10515600" cy="72429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0F0F0-4498-439E-92DB-80DD2F7AD427}">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222C20-3739-451C-A85B-628628600113}">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66750">
            <a:lnSpc>
              <a:spcPct val="90000"/>
            </a:lnSpc>
            <a:spcBef>
              <a:spcPct val="0"/>
            </a:spcBef>
            <a:spcAft>
              <a:spcPct val="35000"/>
            </a:spcAft>
            <a:buNone/>
          </a:pPr>
          <a:r>
            <a:rPr lang="es-MX" sz="1500" b="1" kern="1200"/>
            <a:t>3 – Proceso educativo poco humano</a:t>
          </a:r>
          <a:endParaRPr lang="en-US" sz="1500" kern="1200"/>
        </a:p>
      </dsp:txBody>
      <dsp:txXfrm>
        <a:off x="836555" y="2719489"/>
        <a:ext cx="9679044" cy="724290"/>
      </dsp:txXfrm>
    </dsp:sp>
    <dsp:sp modelId="{70F702F8-1A5B-4E3F-9EB4-4DA446DC929D}">
      <dsp:nvSpPr>
        <dsp:cNvPr id="0" name=""/>
        <dsp:cNvSpPr/>
      </dsp:nvSpPr>
      <dsp:spPr>
        <a:xfrm>
          <a:off x="0" y="3624853"/>
          <a:ext cx="10515600" cy="72429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D8842-CEB4-4524-9745-DC9A75B34974}">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F434BA-48B8-4593-8C7C-16563215B717}">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666750">
            <a:lnSpc>
              <a:spcPct val="90000"/>
            </a:lnSpc>
            <a:spcBef>
              <a:spcPct val="0"/>
            </a:spcBef>
            <a:spcAft>
              <a:spcPct val="35000"/>
            </a:spcAft>
            <a:buNone/>
          </a:pPr>
          <a:r>
            <a:rPr lang="es-MX" sz="1500" kern="1200"/>
            <a:t>El proceso de aprendizaje, al ser a través de una máquina, puede volverse impersonal y frío ya que</a:t>
          </a:r>
          <a:r>
            <a:rPr lang="es-MX" sz="1500" b="1" kern="1200"/>
            <a:t> no se estará en contacto con compañeros y docentes</a:t>
          </a:r>
          <a:r>
            <a:rPr lang="es-MX" sz="1500" kern="1200"/>
            <a:t>.</a:t>
          </a:r>
          <a:endParaRPr lang="en-US" sz="1500" kern="1200"/>
        </a:p>
      </dsp:txBody>
      <dsp:txXfrm>
        <a:off x="836555" y="3624853"/>
        <a:ext cx="9679044" cy="7242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A934A-D9CC-4167-B085-1E9190BB5136}">
      <dsp:nvSpPr>
        <dsp:cNvPr id="0" name=""/>
        <dsp:cNvSpPr/>
      </dsp:nvSpPr>
      <dsp:spPr>
        <a:xfrm>
          <a:off x="973190" y="382287"/>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F5307-4453-473B-A727-116C5C5D1F8E}">
      <dsp:nvSpPr>
        <dsp:cNvPr id="0" name=""/>
        <dsp:cNvSpPr/>
      </dsp:nvSpPr>
      <dsp:spPr>
        <a:xfrm>
          <a:off x="1242597" y="651695"/>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9B92D0-E3F7-41EE-839F-6C3D0EB6DDD7}">
      <dsp:nvSpPr>
        <dsp:cNvPr id="0" name=""/>
        <dsp:cNvSpPr/>
      </dsp:nvSpPr>
      <dsp:spPr>
        <a:xfrm>
          <a:off x="569079" y="2040177"/>
          <a:ext cx="2072362" cy="193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s-MX" sz="1100" b="1" kern="1200"/>
            <a:t>4 – No es completamente inclusivo</a:t>
          </a:r>
          <a:endParaRPr lang="en-US" sz="1100" kern="1200"/>
        </a:p>
      </dsp:txBody>
      <dsp:txXfrm>
        <a:off x="569079" y="2040177"/>
        <a:ext cx="2072362" cy="1930078"/>
      </dsp:txXfrm>
    </dsp:sp>
    <dsp:sp modelId="{46E49A99-1B2D-492B-8B69-F4CAB8639DF8}">
      <dsp:nvSpPr>
        <dsp:cNvPr id="0" name=""/>
        <dsp:cNvSpPr/>
      </dsp:nvSpPr>
      <dsp:spPr>
        <a:xfrm>
          <a:off x="3408216" y="382287"/>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6A2A2A-5ADD-48DB-BEC9-9C36DC1F4637}">
      <dsp:nvSpPr>
        <dsp:cNvPr id="0" name=""/>
        <dsp:cNvSpPr/>
      </dsp:nvSpPr>
      <dsp:spPr>
        <a:xfrm>
          <a:off x="3677623" y="651695"/>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4A3D1D-4831-447F-A6A9-AAD3370D6D48}">
      <dsp:nvSpPr>
        <dsp:cNvPr id="0" name=""/>
        <dsp:cNvSpPr/>
      </dsp:nvSpPr>
      <dsp:spPr>
        <a:xfrm>
          <a:off x="3004105" y="2040177"/>
          <a:ext cx="2072362" cy="193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s-MX" sz="1100" kern="1200"/>
            <a:t>El aprendizaje online no es accesible a todo el mundo, ya que gran parte de la población mundial no tiene acceso a esta herramienta. Además, muchas personas </a:t>
          </a:r>
          <a:r>
            <a:rPr lang="es-MX" sz="1100" b="1" kern="1200"/>
            <a:t>se niegan a aprender a utilizar las máquinas</a:t>
          </a:r>
          <a:r>
            <a:rPr lang="es-MX" sz="1100" kern="1200"/>
            <a:t>, tal es el caso de gran mayoría de los adultos mayores.</a:t>
          </a:r>
          <a:endParaRPr lang="en-US" sz="1100" kern="1200"/>
        </a:p>
      </dsp:txBody>
      <dsp:txXfrm>
        <a:off x="3004105" y="2040177"/>
        <a:ext cx="2072362" cy="1930078"/>
      </dsp:txXfrm>
    </dsp:sp>
    <dsp:sp modelId="{683D8BE6-4225-453F-B09A-90CF584BC8E2}">
      <dsp:nvSpPr>
        <dsp:cNvPr id="0" name=""/>
        <dsp:cNvSpPr/>
      </dsp:nvSpPr>
      <dsp:spPr>
        <a:xfrm>
          <a:off x="5843242" y="382287"/>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0E26E-33E2-4CD7-88A0-B815807BFF6B}">
      <dsp:nvSpPr>
        <dsp:cNvPr id="0" name=""/>
        <dsp:cNvSpPr/>
      </dsp:nvSpPr>
      <dsp:spPr>
        <a:xfrm>
          <a:off x="6112649" y="651695"/>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6A2449-9080-40AD-A446-237D18DC6A55}">
      <dsp:nvSpPr>
        <dsp:cNvPr id="0" name=""/>
        <dsp:cNvSpPr/>
      </dsp:nvSpPr>
      <dsp:spPr>
        <a:xfrm>
          <a:off x="5439131" y="2040177"/>
          <a:ext cx="2072362" cy="193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s-MX" sz="1100" b="1" kern="1200"/>
            <a:t>5 – Puede anular habilidades y capacidad crítica</a:t>
          </a:r>
          <a:endParaRPr lang="en-US" sz="1100" kern="1200"/>
        </a:p>
      </dsp:txBody>
      <dsp:txXfrm>
        <a:off x="5439131" y="2040177"/>
        <a:ext cx="2072362" cy="1930078"/>
      </dsp:txXfrm>
    </dsp:sp>
    <dsp:sp modelId="{FF9A1918-D1E8-40C7-BF5B-5E1B5BD799FD}">
      <dsp:nvSpPr>
        <dsp:cNvPr id="0" name=""/>
        <dsp:cNvSpPr/>
      </dsp:nvSpPr>
      <dsp:spPr>
        <a:xfrm>
          <a:off x="8278268" y="382287"/>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6DBA4-B805-4932-8CBB-50CF365DC148}">
      <dsp:nvSpPr>
        <dsp:cNvPr id="0" name=""/>
        <dsp:cNvSpPr/>
      </dsp:nvSpPr>
      <dsp:spPr>
        <a:xfrm>
          <a:off x="8547675" y="651695"/>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8DF4D2-73CC-4F4A-B323-D1C2608F371B}">
      <dsp:nvSpPr>
        <dsp:cNvPr id="0" name=""/>
        <dsp:cNvSpPr/>
      </dsp:nvSpPr>
      <dsp:spPr>
        <a:xfrm>
          <a:off x="7874157" y="2040177"/>
          <a:ext cx="2072362" cy="193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s-MX" sz="1100" kern="1200"/>
            <a:t>Prácticas como la escritura a mano se ven amenazadas con la masificación de las máquinas. Varios estudios han demostrado que este tipo de escritura beneficia el desarrollo cognitivo, y el uso permanente de las maquinas provocará que </a:t>
          </a:r>
          <a:r>
            <a:rPr lang="es-MX" sz="1100" b="1" kern="1200"/>
            <a:t>muchas personas “se olviden” cómo es o la dejen de practicar por considerarla poco útil o anticuada</a:t>
          </a:r>
          <a:r>
            <a:rPr lang="es-MX" sz="1100" kern="1200"/>
            <a:t>.</a:t>
          </a:r>
          <a:endParaRPr lang="en-US" sz="1100" kern="1200"/>
        </a:p>
      </dsp:txBody>
      <dsp:txXfrm>
        <a:off x="7874157" y="2040177"/>
        <a:ext cx="2072362" cy="193007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E505885-E42A-4AB7-A269-83320A084A14}" type="datetimeFigureOut">
              <a:rPr lang="es-EC" smtClean="0"/>
              <a:t>16/8/2020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131232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505885-E42A-4AB7-A269-83320A084A14}" type="datetimeFigureOut">
              <a:rPr lang="es-EC" smtClean="0"/>
              <a:t>16/8/2020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44235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505885-E42A-4AB7-A269-83320A084A14}" type="datetimeFigureOut">
              <a:rPr lang="es-EC" smtClean="0"/>
              <a:t>16/8/2020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560306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505885-E42A-4AB7-A269-83320A084A14}" type="datetimeFigureOut">
              <a:rPr lang="es-EC" smtClean="0"/>
              <a:t>16/8/2020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5E7E61-12BE-4A7C-A1F8-BB97201CC727}" type="slidenum">
              <a:rPr lang="es-EC" smtClean="0"/>
              <a:t>‹Nº›</a:t>
            </a:fld>
            <a:endParaRPr lang="es-EC"/>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5861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505885-E42A-4AB7-A269-83320A084A14}" type="datetimeFigureOut">
              <a:rPr lang="es-EC" smtClean="0"/>
              <a:t>16/8/2020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1630419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E505885-E42A-4AB7-A269-83320A084A14}" type="datetimeFigureOut">
              <a:rPr lang="es-EC" smtClean="0"/>
              <a:t>16/8/2020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1633110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E505885-E42A-4AB7-A269-83320A084A14}" type="datetimeFigureOut">
              <a:rPr lang="es-EC" smtClean="0"/>
              <a:t>16/8/2020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4049955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505885-E42A-4AB7-A269-83320A084A14}" type="datetimeFigureOut">
              <a:rPr lang="es-EC" smtClean="0"/>
              <a:t>16/8/2020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4215408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505885-E42A-4AB7-A269-83320A084A14}" type="datetimeFigureOut">
              <a:rPr lang="es-EC" smtClean="0"/>
              <a:t>16/8/2020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3519241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03C62-228F-41AE-B55E-B6016F5603C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15224859-1795-40FF-A39B-E112C9FA8E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5F3966E0-9E87-4EDB-9CF7-1C5ED90D02F8}"/>
              </a:ext>
            </a:extLst>
          </p:cNvPr>
          <p:cNvSpPr>
            <a:spLocks noGrp="1"/>
          </p:cNvSpPr>
          <p:nvPr>
            <p:ph type="dt" sz="half" idx="10"/>
          </p:nvPr>
        </p:nvSpPr>
        <p:spPr/>
        <p:txBody>
          <a:bodyPr/>
          <a:lstStyle/>
          <a:p>
            <a:fld id="{0E505885-E42A-4AB7-A269-83320A084A14}" type="datetimeFigureOut">
              <a:rPr lang="es-EC" smtClean="0"/>
              <a:t>16/8/2020</a:t>
            </a:fld>
            <a:endParaRPr lang="es-EC"/>
          </a:p>
        </p:txBody>
      </p:sp>
      <p:sp>
        <p:nvSpPr>
          <p:cNvPr id="5" name="Marcador de pie de página 4">
            <a:extLst>
              <a:ext uri="{FF2B5EF4-FFF2-40B4-BE49-F238E27FC236}">
                <a16:creationId xmlns:a16="http://schemas.microsoft.com/office/drawing/2014/main" id="{FDD70D1E-CB70-4637-BD8F-90D50DCA0C7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8524418D-8FBB-4EB4-B562-183041C6A4BB}"/>
              </a:ext>
            </a:extLst>
          </p:cNvPr>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40335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505885-E42A-4AB7-A269-83320A084A14}" type="datetimeFigureOut">
              <a:rPr lang="es-EC" smtClean="0"/>
              <a:t>16/8/2020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371411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505885-E42A-4AB7-A269-83320A084A14}" type="datetimeFigureOut">
              <a:rPr lang="es-EC" smtClean="0"/>
              <a:t>16/8/2020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65052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E505885-E42A-4AB7-A269-83320A084A14}" type="datetimeFigureOut">
              <a:rPr lang="es-EC" smtClean="0"/>
              <a:t>16/8/2020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353711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E505885-E42A-4AB7-A269-83320A084A14}" type="datetimeFigureOut">
              <a:rPr lang="es-EC" smtClean="0"/>
              <a:t>16/8/2020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1250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E505885-E42A-4AB7-A269-83320A084A14}" type="datetimeFigureOut">
              <a:rPr lang="es-EC" smtClean="0"/>
              <a:t>16/8/2020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314832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E505885-E42A-4AB7-A269-83320A084A14}" type="datetimeFigureOut">
              <a:rPr lang="es-EC" smtClean="0"/>
              <a:t>16/8/2020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179308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505885-E42A-4AB7-A269-83320A084A14}" type="datetimeFigureOut">
              <a:rPr lang="es-EC" smtClean="0"/>
              <a:t>16/8/2020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293868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505885-E42A-4AB7-A269-83320A084A14}" type="datetimeFigureOut">
              <a:rPr lang="es-EC" smtClean="0"/>
              <a:t>16/8/2020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5E7E61-12BE-4A7C-A1F8-BB97201CC727}" type="slidenum">
              <a:rPr lang="es-EC" smtClean="0"/>
              <a:t>‹Nº›</a:t>
            </a:fld>
            <a:endParaRPr lang="es-EC"/>
          </a:p>
        </p:txBody>
      </p:sp>
    </p:spTree>
    <p:extLst>
      <p:ext uri="{BB962C8B-B14F-4D97-AF65-F5344CB8AC3E}">
        <p14:creationId xmlns:p14="http://schemas.microsoft.com/office/powerpoint/2010/main" val="298616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E505885-E42A-4AB7-A269-83320A084A14}" type="datetimeFigureOut">
              <a:rPr lang="es-EC" smtClean="0"/>
              <a:t>16/8/2020</a:t>
            </a:fld>
            <a:endParaRPr lang="es-EC"/>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EC"/>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35E7E61-12BE-4A7C-A1F8-BB97201CC727}" type="slidenum">
              <a:rPr lang="es-EC" smtClean="0"/>
              <a:t>‹Nº›</a:t>
            </a:fld>
            <a:endParaRPr lang="es-EC"/>
          </a:p>
        </p:txBody>
      </p:sp>
    </p:spTree>
    <p:extLst>
      <p:ext uri="{BB962C8B-B14F-4D97-AF65-F5344CB8AC3E}">
        <p14:creationId xmlns:p14="http://schemas.microsoft.com/office/powerpoint/2010/main" val="1994285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noticias.universia.edu.ve/educacion/noticia/2015/07/23/1128788/50-cursos-online-dictados-ingles.html" TargetMode="External"/><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jpeg"/><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La importancia de las TIC en las empresas -">
            <a:extLst>
              <a:ext uri="{FF2B5EF4-FFF2-40B4-BE49-F238E27FC236}">
                <a16:creationId xmlns:a16="http://schemas.microsoft.com/office/drawing/2014/main" id="{762FA4A3-D49A-42BD-B17D-A81002334C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0"/>
          <a:stretch/>
        </p:blipFill>
        <p:spPr bwMode="auto">
          <a:xfrm>
            <a:off x="-1" y="-239209"/>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274649B-B3E9-4554-B4D5-40FFF5742B87}"/>
              </a:ext>
            </a:extLst>
          </p:cNvPr>
          <p:cNvSpPr>
            <a:spLocks noGrp="1"/>
          </p:cNvSpPr>
          <p:nvPr>
            <p:ph type="title"/>
          </p:nvPr>
        </p:nvSpPr>
        <p:spPr>
          <a:xfrm>
            <a:off x="719957" y="1491264"/>
            <a:ext cx="4204137" cy="1271890"/>
          </a:xfrm>
        </p:spPr>
        <p:txBody>
          <a:bodyPr>
            <a:normAutofit/>
          </a:bodyPr>
          <a:lstStyle/>
          <a:p>
            <a:pPr algn="ctr"/>
            <a:r>
              <a:rPr lang="es-EC" sz="3600" dirty="0"/>
              <a:t>IMPACTO DE LAS TICS EN EL MUNDO</a:t>
            </a:r>
          </a:p>
        </p:txBody>
      </p:sp>
      <p:sp>
        <p:nvSpPr>
          <p:cNvPr id="3" name="Marcador de contenido 2">
            <a:extLst>
              <a:ext uri="{FF2B5EF4-FFF2-40B4-BE49-F238E27FC236}">
                <a16:creationId xmlns:a16="http://schemas.microsoft.com/office/drawing/2014/main" id="{8C46B964-0ED0-4629-B896-74C836BA2A82}"/>
              </a:ext>
            </a:extLst>
          </p:cNvPr>
          <p:cNvSpPr>
            <a:spLocks noGrp="1"/>
          </p:cNvSpPr>
          <p:nvPr>
            <p:ph idx="1"/>
          </p:nvPr>
        </p:nvSpPr>
        <p:spPr>
          <a:xfrm>
            <a:off x="872118" y="2763154"/>
            <a:ext cx="4593021" cy="4091399"/>
          </a:xfrm>
        </p:spPr>
        <p:txBody>
          <a:bodyPr anchor="ctr">
            <a:normAutofit fontScale="85000" lnSpcReduction="20000"/>
          </a:bodyPr>
          <a:lstStyle/>
          <a:p>
            <a:pPr marL="0" indent="0" algn="just">
              <a:buNone/>
            </a:pPr>
            <a:r>
              <a:rPr lang="es-MX" sz="1400" b="1" dirty="0"/>
              <a:t>La Tecnologías de la Información y Comunicación han permitido llevar la globalidad al mundo de la comunicación, facilitando la interconexión entre las personas e instituciones a nivel mundial, y eliminando barreras espaciales y temporales.</a:t>
            </a:r>
          </a:p>
          <a:p>
            <a:pPr marL="0" indent="0" algn="just">
              <a:buNone/>
            </a:pPr>
            <a:r>
              <a:rPr lang="es-MX" sz="1400" b="1" dirty="0"/>
              <a:t>Las tecnologías de la información de la comunicación son muy importantes en la actualidad ya que gracias a estas estamos en contacto y comunicación con muchas otras personas de nuestra comunidad, nuestra región del país o tal vez de todo el mundo. Nos comunicamos a través de mensajes por ejemplo por el teléfono celular, imágenes y sonidos por ejemplo la televisión que día a día nos muestra los sucesos más importantes que pasan en nuestro alrededor (las noticias). Otra de estas tecnologías es el internet que esta entrelazada por millones de redes en todo el mundo y pues de esa manera y por medio de algunos programas conocidos como correo electrónico podemos enviar distintos tipos de información a algunos conocidos. Bueno estos fueron algunos ejemplos y las importancias que tienen estas tecnologías.</a:t>
            </a:r>
            <a:endParaRPr lang="es-EC" sz="1400" b="1" dirty="0"/>
          </a:p>
        </p:txBody>
      </p:sp>
    </p:spTree>
    <p:extLst>
      <p:ext uri="{BB962C8B-B14F-4D97-AF65-F5344CB8AC3E}">
        <p14:creationId xmlns:p14="http://schemas.microsoft.com/office/powerpoint/2010/main" val="275417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B7FB1-A721-4536-A6BC-3425A7E54C17}"/>
              </a:ext>
            </a:extLst>
          </p:cNvPr>
          <p:cNvSpPr>
            <a:spLocks noGrp="1"/>
          </p:cNvSpPr>
          <p:nvPr>
            <p:ph type="title"/>
          </p:nvPr>
        </p:nvSpPr>
        <p:spPr>
          <a:xfrm>
            <a:off x="1047280" y="759805"/>
            <a:ext cx="10306520" cy="1325563"/>
          </a:xfrm>
        </p:spPr>
        <p:txBody>
          <a:bodyPr>
            <a:normAutofit/>
          </a:bodyPr>
          <a:lstStyle/>
          <a:p>
            <a:r>
              <a:rPr lang="es-EC" sz="4000">
                <a:solidFill>
                  <a:srgbClr val="FFFFFF"/>
                </a:solidFill>
              </a:rPr>
              <a:t>DEFINICION DE LAS TICS</a:t>
            </a:r>
          </a:p>
        </p:txBody>
      </p:sp>
      <p:sp>
        <p:nvSpPr>
          <p:cNvPr id="3" name="Marcador de contenido 2">
            <a:extLst>
              <a:ext uri="{FF2B5EF4-FFF2-40B4-BE49-F238E27FC236}">
                <a16:creationId xmlns:a16="http://schemas.microsoft.com/office/drawing/2014/main" id="{2207C8C7-2E30-49C7-8FE2-3865764CAF43}"/>
              </a:ext>
            </a:extLst>
          </p:cNvPr>
          <p:cNvSpPr>
            <a:spLocks noGrp="1"/>
          </p:cNvSpPr>
          <p:nvPr>
            <p:ph idx="1"/>
          </p:nvPr>
        </p:nvSpPr>
        <p:spPr>
          <a:xfrm>
            <a:off x="1424904" y="2494450"/>
            <a:ext cx="4053545" cy="3563159"/>
          </a:xfrm>
        </p:spPr>
        <p:txBody>
          <a:bodyPr>
            <a:normAutofit fontScale="85000" lnSpcReduction="10000"/>
          </a:bodyPr>
          <a:lstStyle/>
          <a:p>
            <a:pPr algn="just"/>
            <a:r>
              <a:rPr lang="es-MX" sz="1700" dirty="0"/>
              <a:t>Se denominan Tecnologías de la Información y las Comunicación al conjunto de tecnologías que permiten la adquisición, producción, almacenamiento, tratamiento, comunicación, registro y presentación de informaciones, en forma de voz, imágenes y datos contenidos en señales de naturaleza acústica, óptica o electromagnética. Las Tics incluyen la electrónica como tecnología base que soporta el desarrollo de las telecomunicaciones, la informática y el audiovisual.</a:t>
            </a:r>
            <a:endParaRPr lang="es-EC" sz="1700" dirty="0"/>
          </a:p>
        </p:txBody>
      </p:sp>
      <p:pic>
        <p:nvPicPr>
          <p:cNvPr id="1026" name="Picture 2" descr="tic">
            <a:extLst>
              <a:ext uri="{FF2B5EF4-FFF2-40B4-BE49-F238E27FC236}">
                <a16:creationId xmlns:a16="http://schemas.microsoft.com/office/drawing/2014/main" id="{09F82682-4FD8-4206-8867-AA45135100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67" r="-3" b="-3"/>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2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la tecnologia by ncrodriguezc on emaze">
            <a:extLst>
              <a:ext uri="{FF2B5EF4-FFF2-40B4-BE49-F238E27FC236}">
                <a16:creationId xmlns:a16="http://schemas.microsoft.com/office/drawing/2014/main" id="{DCF33895-32B4-46D5-A533-28FF466737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2" r="4475" b="-5"/>
          <a:stretch/>
        </p:blipFill>
        <p:spPr bwMode="auto">
          <a:xfrm>
            <a:off x="0" y="1301300"/>
            <a:ext cx="3209779" cy="497101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124B6A5-C4D4-4696-B351-FD0F31B6A2C8}"/>
              </a:ext>
            </a:extLst>
          </p:cNvPr>
          <p:cNvSpPr>
            <a:spLocks noGrp="1"/>
          </p:cNvSpPr>
          <p:nvPr>
            <p:ph type="title"/>
          </p:nvPr>
        </p:nvSpPr>
        <p:spPr/>
        <p:txBody>
          <a:bodyPr>
            <a:normAutofit/>
          </a:bodyPr>
          <a:lstStyle/>
          <a:p>
            <a:r>
              <a:rPr lang="es-EC"/>
              <a:t>VENTAJAS DE LAS TICS</a:t>
            </a:r>
          </a:p>
        </p:txBody>
      </p:sp>
      <p:graphicFrame>
        <p:nvGraphicFramePr>
          <p:cNvPr id="84" name="Marcador de contenido 2">
            <a:extLst>
              <a:ext uri="{FF2B5EF4-FFF2-40B4-BE49-F238E27FC236}">
                <a16:creationId xmlns:a16="http://schemas.microsoft.com/office/drawing/2014/main" id="{842737AF-FC2E-4847-BAC3-84A63AA3516F}"/>
              </a:ext>
            </a:extLst>
          </p:cNvPr>
          <p:cNvGraphicFramePr>
            <a:graphicFrameLocks noGrp="1"/>
          </p:cNvGraphicFramePr>
          <p:nvPr>
            <p:ph idx="1"/>
            <p:extLst>
              <p:ext uri="{D42A27DB-BD31-4B8C-83A1-F6EECF244321}">
                <p14:modId xmlns:p14="http://schemas.microsoft.com/office/powerpoint/2010/main" val="1079384316"/>
              </p:ext>
            </p:extLst>
          </p:nvPr>
        </p:nvGraphicFramePr>
        <p:xfrm>
          <a:off x="357809" y="1881809"/>
          <a:ext cx="10995991" cy="4295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AutoShape 2" descr="para que sirve un espacio virtual?">
            <a:extLst>
              <a:ext uri="{FF2B5EF4-FFF2-40B4-BE49-F238E27FC236}">
                <a16:creationId xmlns:a16="http://schemas.microsoft.com/office/drawing/2014/main" id="{E6E12DF3-436D-49C4-A51C-649025BEA3B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Tree>
    <p:extLst>
      <p:ext uri="{BB962C8B-B14F-4D97-AF65-F5344CB8AC3E}">
        <p14:creationId xmlns:p14="http://schemas.microsoft.com/office/powerpoint/2010/main" val="229613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Qué ventajas ofrecen las TIC a las pymes? | Artículo | Negocio ...">
            <a:extLst>
              <a:ext uri="{FF2B5EF4-FFF2-40B4-BE49-F238E27FC236}">
                <a16:creationId xmlns:a16="http://schemas.microsoft.com/office/drawing/2014/main" id="{55C6E5B6-F455-4374-8E16-4466E06FF5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9" r="-1" b="-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A4B526B-6500-4A5A-969D-0BDEB68D6CF7}"/>
              </a:ext>
            </a:extLst>
          </p:cNvPr>
          <p:cNvSpPr>
            <a:spLocks noGrp="1"/>
          </p:cNvSpPr>
          <p:nvPr>
            <p:ph type="title"/>
          </p:nvPr>
        </p:nvSpPr>
        <p:spPr>
          <a:xfrm>
            <a:off x="719957" y="1254231"/>
            <a:ext cx="4204137" cy="1342754"/>
          </a:xfrm>
        </p:spPr>
        <p:txBody>
          <a:bodyPr>
            <a:normAutofit/>
          </a:bodyPr>
          <a:lstStyle/>
          <a:p>
            <a:pPr algn="ctr"/>
            <a:r>
              <a:rPr lang="es-EC" sz="2800" dirty="0"/>
              <a:t>VENTAJAS DE LAS TICS</a:t>
            </a:r>
          </a:p>
        </p:txBody>
      </p:sp>
      <p:sp>
        <p:nvSpPr>
          <p:cNvPr id="3" name="Marcador de contenido 2">
            <a:extLst>
              <a:ext uri="{FF2B5EF4-FFF2-40B4-BE49-F238E27FC236}">
                <a16:creationId xmlns:a16="http://schemas.microsoft.com/office/drawing/2014/main" id="{3DDFD684-6B21-4EFD-97F1-CD726460130C}"/>
              </a:ext>
            </a:extLst>
          </p:cNvPr>
          <p:cNvSpPr>
            <a:spLocks noGrp="1"/>
          </p:cNvSpPr>
          <p:nvPr>
            <p:ph idx="1"/>
          </p:nvPr>
        </p:nvSpPr>
        <p:spPr>
          <a:xfrm>
            <a:off x="525514" y="2408659"/>
            <a:ext cx="4593021" cy="4386566"/>
          </a:xfrm>
        </p:spPr>
        <p:txBody>
          <a:bodyPr anchor="ctr">
            <a:normAutofit fontScale="40000" lnSpcReduction="20000"/>
          </a:bodyPr>
          <a:lstStyle/>
          <a:p>
            <a:pPr algn="just"/>
            <a:r>
              <a:rPr lang="es-MX" sz="2900" b="1" dirty="0"/>
              <a:t>3 – Aprendizaje a ritmo propio</a:t>
            </a:r>
            <a:endParaRPr lang="es-MX" sz="2900" dirty="0"/>
          </a:p>
          <a:p>
            <a:pPr marL="0" indent="0" algn="just">
              <a:buNone/>
            </a:pPr>
            <a:r>
              <a:rPr lang="es-MX" sz="2900" dirty="0"/>
              <a:t>Con alternativas como los </a:t>
            </a:r>
            <a:r>
              <a:rPr lang="es-MX" sz="2900" dirty="0">
                <a:hlinkClick r:id="rId3">
                  <a:extLst>
                    <a:ext uri="{A12FA001-AC4F-418D-AE19-62706E023703}">
                      <ahyp:hlinkClr xmlns:ahyp="http://schemas.microsoft.com/office/drawing/2018/hyperlinkcolor" val="tx"/>
                    </a:ext>
                  </a:extLst>
                </a:hlinkClick>
              </a:rPr>
              <a:t>cursos online o </a:t>
            </a:r>
            <a:r>
              <a:rPr lang="es-MX" sz="2900" u="sng" dirty="0">
                <a:hlinkClick r:id="rId3">
                  <a:extLst>
                    <a:ext uri="{A12FA001-AC4F-418D-AE19-62706E023703}">
                      <ahyp:hlinkClr xmlns:ahyp="http://schemas.microsoft.com/office/drawing/2018/hyperlinkcolor" val="tx"/>
                    </a:ext>
                  </a:extLst>
                </a:hlinkClick>
              </a:rPr>
              <a:t>moocs</a:t>
            </a:r>
            <a:r>
              <a:rPr lang="es-MX" sz="2900" dirty="0"/>
              <a:t>  cada usuario puede </a:t>
            </a:r>
            <a:r>
              <a:rPr lang="es-MX" sz="2900" b="1" dirty="0"/>
              <a:t>estudiar a su propio ritmo</a:t>
            </a:r>
            <a:r>
              <a:rPr lang="es-MX" sz="2900" dirty="0"/>
              <a:t> y en el horario que le convenga, ahorrando tiempo y dinero ya que no tienen que trasladarse a una academia y los moocs son gratuitos.</a:t>
            </a:r>
          </a:p>
          <a:p>
            <a:pPr algn="just"/>
            <a:r>
              <a:rPr lang="es-MX" sz="2900" b="1" dirty="0"/>
              <a:t>4 – Desarrollo de habilidades</a:t>
            </a:r>
            <a:endParaRPr lang="es-MX" sz="2900" dirty="0"/>
          </a:p>
          <a:p>
            <a:pPr algn="just"/>
            <a:r>
              <a:rPr lang="es-MX" sz="2900" dirty="0"/>
              <a:t>Entre ellas, la habilidad de buscar información confiable en la red. Internet es un mar de información donde navegar, pero gran cantidad de los contenidos no son confiables, por lo que utilizando esta herramienta el alumno adquiere habilidades de discernimiento para saber cuándo está frente a información valiosa y cuando está recibiendo información descartable. Además, también se aprende a utilizar las máquinas, lo que resulta de gran utilidad para cualquier persona.</a:t>
            </a:r>
          </a:p>
          <a:p>
            <a:pPr marL="0" indent="0">
              <a:buNone/>
            </a:pPr>
            <a:endParaRPr lang="es-MX" sz="2900" dirty="0"/>
          </a:p>
          <a:p>
            <a:endParaRPr lang="es-EC" sz="1100" dirty="0"/>
          </a:p>
        </p:txBody>
      </p:sp>
    </p:spTree>
    <p:extLst>
      <p:ext uri="{BB962C8B-B14F-4D97-AF65-F5344CB8AC3E}">
        <p14:creationId xmlns:p14="http://schemas.microsoft.com/office/powerpoint/2010/main" val="96075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40">
          <a:fgClr>
            <a:schemeClr val="accent4">
              <a:lumMod val="60000"/>
              <a:lumOff val="40000"/>
            </a:schemeClr>
          </a:fgClr>
          <a:bgClr>
            <a:schemeClr val="accent2">
              <a:lumMod val="60000"/>
              <a:lumOff val="4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F7B70-F353-48F4-AC54-1A623F1438E4}"/>
              </a:ext>
            </a:extLst>
          </p:cNvPr>
          <p:cNvSpPr>
            <a:spLocks noGrp="1"/>
          </p:cNvSpPr>
          <p:nvPr>
            <p:ph type="title"/>
          </p:nvPr>
        </p:nvSpPr>
        <p:spPr/>
        <p:txBody>
          <a:bodyPr>
            <a:normAutofit/>
          </a:bodyPr>
          <a:lstStyle/>
          <a:p>
            <a:r>
              <a:rPr lang="es-EC"/>
              <a:t>VENTAJAS DE LAS TICS</a:t>
            </a:r>
          </a:p>
        </p:txBody>
      </p:sp>
      <p:graphicFrame>
        <p:nvGraphicFramePr>
          <p:cNvPr id="80" name="Marcador de contenido 2">
            <a:extLst>
              <a:ext uri="{FF2B5EF4-FFF2-40B4-BE49-F238E27FC236}">
                <a16:creationId xmlns:a16="http://schemas.microsoft.com/office/drawing/2014/main" id="{DF4E72F2-1782-4DC0-AA2D-F78E4F0760D6}"/>
              </a:ext>
            </a:extLst>
          </p:cNvPr>
          <p:cNvGraphicFramePr>
            <a:graphicFrameLocks noGrp="1"/>
          </p:cNvGraphicFramePr>
          <p:nvPr>
            <p:ph idx="1"/>
            <p:extLst>
              <p:ext uri="{D42A27DB-BD31-4B8C-83A1-F6EECF244321}">
                <p14:modId xmlns:p14="http://schemas.microsoft.com/office/powerpoint/2010/main" val="2322075581"/>
              </p:ext>
            </p:extLst>
          </p:nvPr>
        </p:nvGraphicFramePr>
        <p:xfrm>
          <a:off x="4650658" y="1825625"/>
          <a:ext cx="670314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Bienvenidos a mi Blog DesperTIC">
            <a:extLst>
              <a:ext uri="{FF2B5EF4-FFF2-40B4-BE49-F238E27FC236}">
                <a16:creationId xmlns:a16="http://schemas.microsoft.com/office/drawing/2014/main" id="{93A8ED30-65F6-4D66-B2A1-832B930F421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758" r="17678" b="-2"/>
          <a:stretch/>
        </p:blipFill>
        <p:spPr bwMode="auto">
          <a:xfrm>
            <a:off x="464234" y="1904283"/>
            <a:ext cx="399522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21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2" name="Picture 4" descr="Revista Digital El Recreo: Desventajas de las TIC">
            <a:extLst>
              <a:ext uri="{FF2B5EF4-FFF2-40B4-BE49-F238E27FC236}">
                <a16:creationId xmlns:a16="http://schemas.microsoft.com/office/drawing/2014/main" id="{E3CFB8CA-4D08-4695-8798-2DCADF25C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801837" cy="177112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CE31161-A895-4AF1-A3EA-F0AC2792931A}"/>
              </a:ext>
            </a:extLst>
          </p:cNvPr>
          <p:cNvSpPr>
            <a:spLocks noGrp="1"/>
          </p:cNvSpPr>
          <p:nvPr>
            <p:ph type="title"/>
          </p:nvPr>
        </p:nvSpPr>
        <p:spPr/>
        <p:txBody>
          <a:bodyPr>
            <a:normAutofit/>
          </a:bodyPr>
          <a:lstStyle/>
          <a:p>
            <a:pPr algn="ctr"/>
            <a:r>
              <a:rPr lang="es-EC" dirty="0"/>
              <a:t>DESVENTAJAS DE LAS TICS</a:t>
            </a:r>
            <a:endParaRPr lang="es-EC"/>
          </a:p>
        </p:txBody>
      </p:sp>
      <p:graphicFrame>
        <p:nvGraphicFramePr>
          <p:cNvPr id="5" name="Marcador de contenido 2">
            <a:extLst>
              <a:ext uri="{FF2B5EF4-FFF2-40B4-BE49-F238E27FC236}">
                <a16:creationId xmlns:a16="http://schemas.microsoft.com/office/drawing/2014/main" id="{F6F2C583-52CE-4734-B57E-E43402D22B4F}"/>
              </a:ext>
            </a:extLst>
          </p:cNvPr>
          <p:cNvGraphicFramePr>
            <a:graphicFrameLocks noGrp="1"/>
          </p:cNvGraphicFramePr>
          <p:nvPr>
            <p:ph idx="1"/>
            <p:extLst>
              <p:ext uri="{D42A27DB-BD31-4B8C-83A1-F6EECF244321}">
                <p14:modId xmlns:p14="http://schemas.microsoft.com/office/powerpoint/2010/main" val="148596092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4" name="Picture 6" descr="Revista Digital El Recreo: Desventajas de las TIC">
            <a:extLst>
              <a:ext uri="{FF2B5EF4-FFF2-40B4-BE49-F238E27FC236}">
                <a16:creationId xmlns:a16="http://schemas.microsoft.com/office/drawing/2014/main" id="{C5439F00-C7A3-465F-9F00-75B5584F5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01837" cy="177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18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9EF31-1E63-4055-B989-EC92128A1C1D}"/>
              </a:ext>
            </a:extLst>
          </p:cNvPr>
          <p:cNvSpPr>
            <a:spLocks noGrp="1"/>
          </p:cNvSpPr>
          <p:nvPr>
            <p:ph type="title"/>
          </p:nvPr>
        </p:nvSpPr>
        <p:spPr/>
        <p:txBody>
          <a:bodyPr>
            <a:normAutofit/>
          </a:bodyPr>
          <a:lstStyle/>
          <a:p>
            <a:pPr algn="ctr"/>
            <a:r>
              <a:rPr lang="es-EC" dirty="0"/>
              <a:t>DESVENTAJAS DELAS TIC</a:t>
            </a:r>
            <a:endParaRPr lang="es-EC"/>
          </a:p>
        </p:txBody>
      </p:sp>
      <p:graphicFrame>
        <p:nvGraphicFramePr>
          <p:cNvPr id="5" name="Marcador de contenido 2">
            <a:extLst>
              <a:ext uri="{FF2B5EF4-FFF2-40B4-BE49-F238E27FC236}">
                <a16:creationId xmlns:a16="http://schemas.microsoft.com/office/drawing/2014/main" id="{352ED9E6-9532-498B-BE6C-7882E2C8C565}"/>
              </a:ext>
            </a:extLst>
          </p:cNvPr>
          <p:cNvGraphicFramePr>
            <a:graphicFrameLocks noGrp="1"/>
          </p:cNvGraphicFramePr>
          <p:nvPr>
            <p:ph idx="1"/>
            <p:extLst>
              <p:ext uri="{D42A27DB-BD31-4B8C-83A1-F6EECF244321}">
                <p14:modId xmlns:p14="http://schemas.microsoft.com/office/powerpoint/2010/main" val="238594774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009709"/>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Gota</Template>
  <TotalTime>15</TotalTime>
  <Words>935</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Tw Cen MT</vt:lpstr>
      <vt:lpstr>Gota</vt:lpstr>
      <vt:lpstr>IMPACTO DE LAS TICS EN EL MUNDO</vt:lpstr>
      <vt:lpstr>DEFINICION DE LAS TICS</vt:lpstr>
      <vt:lpstr>VENTAJAS DE LAS TICS</vt:lpstr>
      <vt:lpstr>VENTAJAS DE LAS TICS</vt:lpstr>
      <vt:lpstr>VENTAJAS DE LAS TICS</vt:lpstr>
      <vt:lpstr>DESVENTAJAS DE LAS TICS</vt:lpstr>
      <vt:lpstr>DESVENTAJAS DELAS 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jessy Gutierrez</dc:creator>
  <cp:lastModifiedBy>jessy Gutierrez</cp:lastModifiedBy>
  <cp:revision>4</cp:revision>
  <dcterms:created xsi:type="dcterms:W3CDTF">2020-06-08T13:19:25Z</dcterms:created>
  <dcterms:modified xsi:type="dcterms:W3CDTF">2020-08-16T23:07:25Z</dcterms:modified>
</cp:coreProperties>
</file>