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1"/>
    <p:restoredTop sz="91874"/>
  </p:normalViewPr>
  <p:slideViewPr>
    <p:cSldViewPr snapToGrid="0">
      <p:cViewPr>
        <p:scale>
          <a:sx n="400" d="100"/>
          <a:sy n="400" d="100"/>
        </p:scale>
        <p:origin x="-9352" y="-6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7F97-73CD-DD49-9EFA-6BBACFD0A28A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428C-DC7A-7F4C-8ACD-7D1783607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5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0428C-DC7A-7F4C-8ACD-7D17836078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3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5F4-D043-366D-A666-FA243E1E7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D3F1-6653-4EF3-BE49-BF5B897ED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2A63D-AAD2-21D1-0373-8EEAE9B4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D7C8-F185-5D47-99FF-64922F1B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9F40-E765-1A12-AD6A-B07AD5F9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E9BC-5CA3-8F50-74E6-F0FCB99B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C093C-6E02-FF02-F361-E5F310E2A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75F2-1C22-7844-8314-69C615D7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A496-E845-2132-9EFA-BAB0B58B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B9C6-0B27-6D89-D80B-C52E189A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3583E-90C0-3061-D2B3-7B3032F2C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67472-7B13-5F2A-4956-62FBC301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24A0-5095-F33F-48F6-2BE9BCCE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D4D9-7C35-F776-51DE-EEA38ECE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9E34-843F-D555-2C47-86B41A14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4A41-CF8B-DD83-A62A-18AED2B0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133D-6040-478D-3A5E-326586AE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B02B-8AEB-3CE2-210C-607F2561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3E9C-0C67-96C5-2D8F-5849E55B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3A17-0B50-5E1E-FFEF-02C543D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5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7808-D40E-3E2A-EE69-52A912D7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728C3-2DE6-BFEA-FB82-DCDE94C8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65D6-ED17-E947-77F6-B9AB0BA1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F91C-474A-FD73-5B66-F9E4F028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725A-333F-2203-17CE-CC3BABC0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73A2-AD06-3912-95F0-7EDB8778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9F9E-9903-72B6-C371-E477F1891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86DBB-8157-F299-0F79-B87FE196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3D1AB-AA20-1CAF-2AF5-1072F17D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3C9CD-3EB0-6647-0A71-2D899E80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9647-6361-A6A6-8DA6-4CDA466D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32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FAF4-439F-5AB8-9CCF-4E2B9529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7D621-D33F-AF7A-5B87-B131ED4A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D31E8-71C8-9CD0-A4B6-9C1C0319C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3EE67-F3D1-7AAF-A36F-2644DDBB7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57055-9C17-DC16-3CF7-722FAB72F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74D9B-59A1-DD90-FAC6-ADD28EEA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2A9DD-E065-35CA-8981-3D59D10F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49D98-111A-5C79-4646-6201406E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0BD3-56D9-5B3C-587C-1592ABCD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22419-5ED9-6A4A-75F6-9C030896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7A979-550B-C509-3EB2-101C79BC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7FF81-8B6B-A58A-B3A1-73A8B5D9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1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81B7C-7B40-2E21-6202-DFBAAA9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7D8F3-CC8C-36E8-9C29-FF891F62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0859-0D09-C696-3100-28AFFEB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1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AA6A-F1E4-E764-9839-CF8BE978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D43E-879B-E030-F481-0A83D1360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BC303-B653-B0C0-379A-88BACBE69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3A21A-B77C-587C-27DD-743F3216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CBBB-1B64-2927-1A5B-589481A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4C6F-B8A4-A54D-5C09-AB2ED4ED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1814-95EA-494B-2F64-43157AFF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17630-03C3-501D-AAD1-BE5B2F0E3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674A5-10BA-04E8-5F1A-F517CDCE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6BF0-1A66-B7D8-F26E-461292BB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3D0F1-4BEB-F4DC-4AB9-1672CB44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265D-756E-C0B9-FD9A-06280C9F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7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3439D-F454-B84D-91CF-E4DA4993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1B359-CD32-4207-AD39-8B16A53A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93C8-E4DF-0706-81F9-424D3192B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E8AC4-CAA7-2049-A6B0-B53449EF426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31C2-AD23-950A-B9A2-6A9DF7AA8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25CF-9602-9256-23D8-D29C728EC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472CB2-828D-C14C-A331-D3D98C9D4A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2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4BE7C0A-3B4F-919F-68EE-117D817ACBBF}"/>
              </a:ext>
            </a:extLst>
          </p:cNvPr>
          <p:cNvGrpSpPr/>
          <p:nvPr/>
        </p:nvGrpSpPr>
        <p:grpSpPr>
          <a:xfrm>
            <a:off x="2775490" y="260352"/>
            <a:ext cx="6326659" cy="6295307"/>
            <a:chOff x="2775490" y="260352"/>
            <a:chExt cx="6326659" cy="62953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EF1385-F65A-37DA-387C-E7E464023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4817" y="260352"/>
              <a:ext cx="6287331" cy="62953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blue planet with rings&#10;&#10;AI-generated content may be incorrect.">
              <a:extLst>
                <a:ext uri="{FF2B5EF4-FFF2-40B4-BE49-F238E27FC236}">
                  <a16:creationId xmlns:a16="http://schemas.microsoft.com/office/drawing/2014/main" id="{D165C565-6A43-CB2E-E509-170D28950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508" b="75684" l="5762" r="93262">
                          <a14:foregroundMark x1="47070" y1="24512" x2="44141" y2="24414"/>
                          <a14:foregroundMark x1="53809" y1="21875" x2="44629" y2="21191"/>
                          <a14:foregroundMark x1="65039" y1="26074" x2="80957" y2="24023"/>
                          <a14:foregroundMark x1="80957" y1="24023" x2="88184" y2="24414"/>
                          <a14:foregroundMark x1="88184" y1="24414" x2="92773" y2="30371"/>
                          <a14:foregroundMark x1="92773" y1="30371" x2="90527" y2="37891"/>
                          <a14:foregroundMark x1="90527" y1="37891" x2="80664" y2="48438"/>
                          <a14:foregroundMark x1="80664" y1="48438" x2="57031" y2="61133"/>
                          <a14:foregroundMark x1="93066" y1="28223" x2="93262" y2="32617"/>
                          <a14:foregroundMark x1="13086" y1="48926" x2="9145" y2="52943"/>
                          <a14:foregroundMark x1="7609" y1="55499" x2="5859" y2="61621"/>
                          <a14:foregroundMark x1="5859" y1="61621" x2="9961" y2="67578"/>
                          <a14:foregroundMark x1="9961" y1="67578" x2="16992" y2="70801"/>
                          <a14:foregroundMark x1="16992" y1="70801" x2="31445" y2="71680"/>
                          <a14:foregroundMark x1="31445" y1="71680" x2="44824" y2="68848"/>
                          <a14:foregroundMark x1="11816" y1="58496" x2="15723" y2="65918"/>
                          <a14:foregroundMark x1="15723" y1="65918" x2="23047" y2="68652"/>
                          <a14:foregroundMark x1="23047" y1="68652" x2="30273" y2="68066"/>
                          <a14:foregroundMark x1="30273" y1="68066" x2="31348" y2="67773"/>
                          <a14:foregroundMark x1="7925" y1="55650" x2="5762" y2="61621"/>
                          <a14:foregroundMark x1="5762" y1="61621" x2="7422" y2="67285"/>
                          <a14:foregroundMark x1="34082" y1="71387" x2="48047" y2="75391"/>
                          <a14:foregroundMark x1="48047" y1="75391" x2="55176" y2="75684"/>
                          <a14:foregroundMark x1="55176" y1="75684" x2="63486" y2="72242"/>
                          <a14:foregroundMark x1="35449" y1="72168" x2="34668" y2="71680"/>
                          <a14:foregroundMark x1="6641" y1="58398" x2="7555" y2="55473"/>
                          <a14:foregroundMark x1="53809" y1="21875" x2="56445" y2="21875"/>
                          <a14:foregroundMark x1="51953" y1="21094" x2="52148" y2="21191"/>
                          <a14:foregroundMark x1="52539" y1="21191" x2="52637" y2="21094"/>
                          <a14:foregroundMark x1="52246" y1="20996" x2="52637" y2="20996"/>
                          <a14:foregroundMark x1="52441" y1="20703" x2="51855" y2="20605"/>
                          <a14:backgroundMark x1="8301" y1="52539" x2="6934" y2="55176"/>
                          <a14:backgroundMark x1="8203" y1="52734" x2="8594" y2="52539"/>
                          <a14:backgroundMark x1="64746" y1="71875" x2="64063" y2="72656"/>
                        </a14:backgroundRemoval>
                      </a14:imgEffect>
                    </a14:imgLayer>
                  </a14:imgProps>
                </a:ext>
              </a:extLst>
            </a:blip>
            <a:srcRect l="3634" t="19459" r="4114" b="22162"/>
            <a:stretch/>
          </p:blipFill>
          <p:spPr>
            <a:xfrm>
              <a:off x="2775490" y="1427205"/>
              <a:ext cx="6326659" cy="4003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140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489B5-7D5D-DD54-DC4C-2984F0E0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898" t="10051" r="22676" b="48734"/>
          <a:stretch/>
        </p:blipFill>
        <p:spPr>
          <a:xfrm>
            <a:off x="4561726" y="2897726"/>
            <a:ext cx="1026443" cy="106200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07776-1E13-0205-5314-4E96290A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72" t="44100" r="41496" b="48734"/>
          <a:stretch/>
        </p:blipFill>
        <p:spPr>
          <a:xfrm flipH="1">
            <a:off x="7381874" y="3124199"/>
            <a:ext cx="168276" cy="1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8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7EB2C-147F-657E-7AE9-032ECB56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839BE7-D6A1-FB8C-90B8-7D1CE2CB1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272" t="12618" r="24921" b="53371"/>
          <a:stretch/>
        </p:blipFill>
        <p:spPr>
          <a:xfrm>
            <a:off x="4561726" y="2897726"/>
            <a:ext cx="1026973" cy="106254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22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Parker</dc:creator>
  <cp:lastModifiedBy>Luke Parker</cp:lastModifiedBy>
  <cp:revision>1</cp:revision>
  <dcterms:created xsi:type="dcterms:W3CDTF">2025-04-01T10:46:25Z</dcterms:created>
  <dcterms:modified xsi:type="dcterms:W3CDTF">2025-04-01T18:37:04Z</dcterms:modified>
</cp:coreProperties>
</file>