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66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800" b="1" dirty="0"/>
              <a:t>Number of Accidents By Intersection (2016)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Clapham Road junction with Lingham Street </c:v>
                </c:pt>
                <c:pt idx="1">
                  <c:v>Green Lanes junction with Seven Sisters Road</c:v>
                </c:pt>
                <c:pt idx="2">
                  <c:v>New Road junction with Marsh Way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18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17-4D95-AB8F-BB40F9AB2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61647"/>
        <c:axId val="211763727"/>
      </c:barChart>
      <c:catAx>
        <c:axId val="21176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3727"/>
        <c:crosses val="autoZero"/>
        <c:auto val="1"/>
        <c:lblAlgn val="ctr"/>
        <c:lblOffset val="100"/>
        <c:noMultiLvlLbl val="0"/>
      </c:catAx>
      <c:valAx>
        <c:axId val="211763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 b="1" dirty="0"/>
                  <a:t>Accidents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PedalCycle</c:v>
                </c:pt>
                <c:pt idx="1">
                  <c:v>Car</c:v>
                </c:pt>
                <c:pt idx="2">
                  <c:v>PoweredTwoWheeler</c:v>
                </c:pt>
                <c:pt idx="3">
                  <c:v>BusOrCoach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8-4DC1-B35A-CAD5C1506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813391"/>
        <c:axId val="814817967"/>
      </c:barChart>
      <c:catAx>
        <c:axId val="81481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7967"/>
        <c:crosses val="autoZero"/>
        <c:auto val="1"/>
        <c:lblAlgn val="ctr"/>
        <c:lblOffset val="100"/>
        <c:noMultiLvlLbl val="0"/>
      </c:catAx>
      <c:valAx>
        <c:axId val="8148179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Injured Parties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813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B0F04-1FE3-411F-B0C8-4823305B1A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B35D99-1E4B-4D5F-B117-10A6A40A7014}">
      <dgm:prSet/>
      <dgm:spPr/>
      <dgm:t>
        <a:bodyPr/>
        <a:lstStyle/>
        <a:p>
          <a:pPr>
            <a:defRPr cap="all"/>
          </a:pPr>
          <a:r>
            <a:rPr lang="en-CA" b="0" i="0"/>
            <a:t>By Bus: 101 minutes</a:t>
          </a:r>
          <a:endParaRPr lang="en-US"/>
        </a:p>
      </dgm:t>
    </dgm:pt>
    <dgm:pt modelId="{3BBB5FAF-DC15-44DA-A2DC-0842D1904529}" type="parTrans" cxnId="{0403D690-862E-4338-ACAB-295A44A61C01}">
      <dgm:prSet/>
      <dgm:spPr/>
      <dgm:t>
        <a:bodyPr/>
        <a:lstStyle/>
        <a:p>
          <a:endParaRPr lang="en-US"/>
        </a:p>
      </dgm:t>
    </dgm:pt>
    <dgm:pt modelId="{F9CEC097-7BD9-4A4B-83B3-25CA3FA94A77}" type="sibTrans" cxnId="{0403D690-862E-4338-ACAB-295A44A61C01}">
      <dgm:prSet/>
      <dgm:spPr/>
      <dgm:t>
        <a:bodyPr/>
        <a:lstStyle/>
        <a:p>
          <a:endParaRPr lang="en-US"/>
        </a:p>
      </dgm:t>
    </dgm:pt>
    <dgm:pt modelId="{60EE7F02-6FD9-4D87-B60E-2E96BD60AD52}">
      <dgm:prSet/>
      <dgm:spPr/>
      <dgm:t>
        <a:bodyPr/>
        <a:lstStyle/>
        <a:p>
          <a:pPr>
            <a:defRPr cap="all"/>
          </a:pPr>
          <a:r>
            <a:rPr lang="en-CA" b="0" i="0"/>
            <a:t>By Tube: 83 minutes</a:t>
          </a:r>
          <a:endParaRPr lang="en-US"/>
        </a:p>
      </dgm:t>
    </dgm:pt>
    <dgm:pt modelId="{907E91D5-3A57-45A8-94F4-267E0BFE90A1}" type="parTrans" cxnId="{E5F0D781-8632-4813-A581-351D0F50D234}">
      <dgm:prSet/>
      <dgm:spPr/>
      <dgm:t>
        <a:bodyPr/>
        <a:lstStyle/>
        <a:p>
          <a:endParaRPr lang="en-US"/>
        </a:p>
      </dgm:t>
    </dgm:pt>
    <dgm:pt modelId="{9D4FE569-5D44-488A-B4D8-F23F68BA3ADC}" type="sibTrans" cxnId="{E5F0D781-8632-4813-A581-351D0F50D234}">
      <dgm:prSet/>
      <dgm:spPr/>
      <dgm:t>
        <a:bodyPr/>
        <a:lstStyle/>
        <a:p>
          <a:endParaRPr lang="en-US"/>
        </a:p>
      </dgm:t>
    </dgm:pt>
    <dgm:pt modelId="{B40FD73C-8EA1-4D70-AB4F-AF1E70A6AB4B}" type="pres">
      <dgm:prSet presAssocID="{F0FB0F04-1FE3-411F-B0C8-4823305B1A95}" presName="root" presStyleCnt="0">
        <dgm:presLayoutVars>
          <dgm:dir/>
          <dgm:resizeHandles val="exact"/>
        </dgm:presLayoutVars>
      </dgm:prSet>
      <dgm:spPr/>
    </dgm:pt>
    <dgm:pt modelId="{8D299E75-47BD-402C-9FC0-218FE0435EBD}" type="pres">
      <dgm:prSet presAssocID="{38B35D99-1E4B-4D5F-B117-10A6A40A7014}" presName="compNode" presStyleCnt="0"/>
      <dgm:spPr/>
    </dgm:pt>
    <dgm:pt modelId="{E8055EE3-2A84-49C7-AEDC-BEF3AA33042B}" type="pres">
      <dgm:prSet presAssocID="{38B35D99-1E4B-4D5F-B117-10A6A40A7014}" presName="iconBgRect" presStyleLbl="bgShp" presStyleIdx="0" presStyleCnt="2"/>
      <dgm:spPr/>
    </dgm:pt>
    <dgm:pt modelId="{FAA44E51-3218-4E18-B049-52E2C9EF3561}" type="pres">
      <dgm:prSet presAssocID="{38B35D99-1E4B-4D5F-B117-10A6A40A70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57972A3F-F230-41C1-B934-E2C393B105D0}" type="pres">
      <dgm:prSet presAssocID="{38B35D99-1E4B-4D5F-B117-10A6A40A7014}" presName="spaceRect" presStyleCnt="0"/>
      <dgm:spPr/>
    </dgm:pt>
    <dgm:pt modelId="{7083314F-A39F-441A-91CF-2109BF0B6692}" type="pres">
      <dgm:prSet presAssocID="{38B35D99-1E4B-4D5F-B117-10A6A40A7014}" presName="textRect" presStyleLbl="revTx" presStyleIdx="0" presStyleCnt="2">
        <dgm:presLayoutVars>
          <dgm:chMax val="1"/>
          <dgm:chPref val="1"/>
        </dgm:presLayoutVars>
      </dgm:prSet>
      <dgm:spPr/>
    </dgm:pt>
    <dgm:pt modelId="{F36C620A-5B80-4549-A7EE-1669AF068FA8}" type="pres">
      <dgm:prSet presAssocID="{F9CEC097-7BD9-4A4B-83B3-25CA3FA94A77}" presName="sibTrans" presStyleCnt="0"/>
      <dgm:spPr/>
    </dgm:pt>
    <dgm:pt modelId="{F996EC9B-056C-4DD2-AAD7-71DB2BB87DF8}" type="pres">
      <dgm:prSet presAssocID="{60EE7F02-6FD9-4D87-B60E-2E96BD60AD52}" presName="compNode" presStyleCnt="0"/>
      <dgm:spPr/>
    </dgm:pt>
    <dgm:pt modelId="{8C729DAE-3AE8-49CA-BAC2-2DA0AA344084}" type="pres">
      <dgm:prSet presAssocID="{60EE7F02-6FD9-4D87-B60E-2E96BD60AD52}" presName="iconBgRect" presStyleLbl="bgShp" presStyleIdx="1" presStyleCnt="2"/>
      <dgm:spPr/>
    </dgm:pt>
    <dgm:pt modelId="{38AF6413-0937-44D7-B915-2FFD46DBCDBC}" type="pres">
      <dgm:prSet presAssocID="{60EE7F02-6FD9-4D87-B60E-2E96BD60AD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 outline"/>
        </a:ext>
      </dgm:extLst>
    </dgm:pt>
    <dgm:pt modelId="{0F4CA583-97C4-450C-AB35-2D94370F258E}" type="pres">
      <dgm:prSet presAssocID="{60EE7F02-6FD9-4D87-B60E-2E96BD60AD52}" presName="spaceRect" presStyleCnt="0"/>
      <dgm:spPr/>
    </dgm:pt>
    <dgm:pt modelId="{1FF562C9-2BDA-4AC1-9B97-77D641187ECE}" type="pres">
      <dgm:prSet presAssocID="{60EE7F02-6FD9-4D87-B60E-2E96BD60AD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75E327-13A5-479B-BEBD-A8D583EE1A08}" type="presOf" srcId="{38B35D99-1E4B-4D5F-B117-10A6A40A7014}" destId="{7083314F-A39F-441A-91CF-2109BF0B6692}" srcOrd="0" destOrd="0" presId="urn:microsoft.com/office/officeart/2018/5/layout/IconCircleLabelList"/>
    <dgm:cxn modelId="{C3549554-0344-4189-BC5C-AF4C4FCC70FA}" type="presOf" srcId="{F0FB0F04-1FE3-411F-B0C8-4823305B1A95}" destId="{B40FD73C-8EA1-4D70-AB4F-AF1E70A6AB4B}" srcOrd="0" destOrd="0" presId="urn:microsoft.com/office/officeart/2018/5/layout/IconCircleLabelList"/>
    <dgm:cxn modelId="{E5F0D781-8632-4813-A581-351D0F50D234}" srcId="{F0FB0F04-1FE3-411F-B0C8-4823305B1A95}" destId="{60EE7F02-6FD9-4D87-B60E-2E96BD60AD52}" srcOrd="1" destOrd="0" parTransId="{907E91D5-3A57-45A8-94F4-267E0BFE90A1}" sibTransId="{9D4FE569-5D44-488A-B4D8-F23F68BA3ADC}"/>
    <dgm:cxn modelId="{0403D690-862E-4338-ACAB-295A44A61C01}" srcId="{F0FB0F04-1FE3-411F-B0C8-4823305B1A95}" destId="{38B35D99-1E4B-4D5F-B117-10A6A40A7014}" srcOrd="0" destOrd="0" parTransId="{3BBB5FAF-DC15-44DA-A2DC-0842D1904529}" sibTransId="{F9CEC097-7BD9-4A4B-83B3-25CA3FA94A77}"/>
    <dgm:cxn modelId="{0FFECDBC-73EB-4E87-A249-1F26ABE5F5C7}" type="presOf" srcId="{60EE7F02-6FD9-4D87-B60E-2E96BD60AD52}" destId="{1FF562C9-2BDA-4AC1-9B97-77D641187ECE}" srcOrd="0" destOrd="0" presId="urn:microsoft.com/office/officeart/2018/5/layout/IconCircleLabelList"/>
    <dgm:cxn modelId="{AAB3AE63-6695-49B1-9388-F16603538CF6}" type="presParOf" srcId="{B40FD73C-8EA1-4D70-AB4F-AF1E70A6AB4B}" destId="{8D299E75-47BD-402C-9FC0-218FE0435EBD}" srcOrd="0" destOrd="0" presId="urn:microsoft.com/office/officeart/2018/5/layout/IconCircleLabelList"/>
    <dgm:cxn modelId="{84BD4CFA-8B25-4D62-8A74-48CB24715055}" type="presParOf" srcId="{8D299E75-47BD-402C-9FC0-218FE0435EBD}" destId="{E8055EE3-2A84-49C7-AEDC-BEF3AA33042B}" srcOrd="0" destOrd="0" presId="urn:microsoft.com/office/officeart/2018/5/layout/IconCircleLabelList"/>
    <dgm:cxn modelId="{1CDB555D-2E65-4BE9-99E4-0F0D3617B791}" type="presParOf" srcId="{8D299E75-47BD-402C-9FC0-218FE0435EBD}" destId="{FAA44E51-3218-4E18-B049-52E2C9EF3561}" srcOrd="1" destOrd="0" presId="urn:microsoft.com/office/officeart/2018/5/layout/IconCircleLabelList"/>
    <dgm:cxn modelId="{8F704A26-A7FA-47A2-BD78-EB60CE5AD8DF}" type="presParOf" srcId="{8D299E75-47BD-402C-9FC0-218FE0435EBD}" destId="{57972A3F-F230-41C1-B934-E2C393B105D0}" srcOrd="2" destOrd="0" presId="urn:microsoft.com/office/officeart/2018/5/layout/IconCircleLabelList"/>
    <dgm:cxn modelId="{8B9E0798-7610-420A-AE64-AFF7D5257A1C}" type="presParOf" srcId="{8D299E75-47BD-402C-9FC0-218FE0435EBD}" destId="{7083314F-A39F-441A-91CF-2109BF0B6692}" srcOrd="3" destOrd="0" presId="urn:microsoft.com/office/officeart/2018/5/layout/IconCircleLabelList"/>
    <dgm:cxn modelId="{925843D8-298C-4B07-9AF4-857C55648309}" type="presParOf" srcId="{B40FD73C-8EA1-4D70-AB4F-AF1E70A6AB4B}" destId="{F36C620A-5B80-4549-A7EE-1669AF068FA8}" srcOrd="1" destOrd="0" presId="urn:microsoft.com/office/officeart/2018/5/layout/IconCircleLabelList"/>
    <dgm:cxn modelId="{34BBDC45-8B22-48B7-AE27-0D4C180ECC3E}" type="presParOf" srcId="{B40FD73C-8EA1-4D70-AB4F-AF1E70A6AB4B}" destId="{F996EC9B-056C-4DD2-AAD7-71DB2BB87DF8}" srcOrd="2" destOrd="0" presId="urn:microsoft.com/office/officeart/2018/5/layout/IconCircleLabelList"/>
    <dgm:cxn modelId="{4B9F4F72-7989-44BB-9F8E-CE29BB117CCF}" type="presParOf" srcId="{F996EC9B-056C-4DD2-AAD7-71DB2BB87DF8}" destId="{8C729DAE-3AE8-49CA-BAC2-2DA0AA344084}" srcOrd="0" destOrd="0" presId="urn:microsoft.com/office/officeart/2018/5/layout/IconCircleLabelList"/>
    <dgm:cxn modelId="{9122B36C-2D2F-42E6-8093-8DC89069AA82}" type="presParOf" srcId="{F996EC9B-056C-4DD2-AAD7-71DB2BB87DF8}" destId="{38AF6413-0937-44D7-B915-2FFD46DBCDBC}" srcOrd="1" destOrd="0" presId="urn:microsoft.com/office/officeart/2018/5/layout/IconCircleLabelList"/>
    <dgm:cxn modelId="{07B157A4-704F-4C17-A884-25FB0300C26D}" type="presParOf" srcId="{F996EC9B-056C-4DD2-AAD7-71DB2BB87DF8}" destId="{0F4CA583-97C4-450C-AB35-2D94370F258E}" srcOrd="2" destOrd="0" presId="urn:microsoft.com/office/officeart/2018/5/layout/IconCircleLabelList"/>
    <dgm:cxn modelId="{7A331A78-21BC-4A64-980E-6C768789A510}" type="presParOf" srcId="{F996EC9B-056C-4DD2-AAD7-71DB2BB87DF8}" destId="{1FF562C9-2BDA-4AC1-9B97-77D641187E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C0347-6E2E-480A-87B9-66599499AE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C3A035-C456-4CFF-A27C-BC1F984C011D}">
      <dgm:prSet/>
      <dgm:spPr/>
      <dgm:t>
        <a:bodyPr/>
        <a:lstStyle/>
        <a:p>
          <a:r>
            <a:rPr lang="en-CA" b="0" i="0"/>
            <a:t>Lines with most service disruptions?</a:t>
          </a:r>
          <a:endParaRPr lang="en-US"/>
        </a:p>
      </dgm:t>
    </dgm:pt>
    <dgm:pt modelId="{815AEC24-4563-4729-93EE-9761EF23C1EB}" type="parTrans" cxnId="{DD55F3DB-A2D8-4022-84A4-6543D6A2CA03}">
      <dgm:prSet/>
      <dgm:spPr/>
      <dgm:t>
        <a:bodyPr/>
        <a:lstStyle/>
        <a:p>
          <a:endParaRPr lang="en-US"/>
        </a:p>
      </dgm:t>
    </dgm:pt>
    <dgm:pt modelId="{8CAA7722-0FC9-4388-910E-801218B03142}" type="sibTrans" cxnId="{DD55F3DB-A2D8-4022-84A4-6543D6A2CA03}">
      <dgm:prSet/>
      <dgm:spPr/>
      <dgm:t>
        <a:bodyPr/>
        <a:lstStyle/>
        <a:p>
          <a:endParaRPr lang="en-US"/>
        </a:p>
      </dgm:t>
    </dgm:pt>
    <dgm:pt modelId="{5EFF736C-916E-498A-BD1D-23984A17883F}">
      <dgm:prSet/>
      <dgm:spPr/>
      <dgm:t>
        <a:bodyPr/>
        <a:lstStyle/>
        <a:p>
          <a:r>
            <a:rPr lang="en-CA" b="0" i="0"/>
            <a:t>Most crowded bus or tube lines?</a:t>
          </a:r>
          <a:endParaRPr lang="en-US"/>
        </a:p>
      </dgm:t>
    </dgm:pt>
    <dgm:pt modelId="{5CFDD1F6-F370-48BB-B0E9-F970737DD5C8}" type="parTrans" cxnId="{B85DD875-4F07-4225-B79B-090B22319808}">
      <dgm:prSet/>
      <dgm:spPr/>
      <dgm:t>
        <a:bodyPr/>
        <a:lstStyle/>
        <a:p>
          <a:endParaRPr lang="en-US"/>
        </a:p>
      </dgm:t>
    </dgm:pt>
    <dgm:pt modelId="{1154DE8B-EC35-404A-8E43-8ADE8D48FF66}" type="sibTrans" cxnId="{B85DD875-4F07-4225-B79B-090B22319808}">
      <dgm:prSet/>
      <dgm:spPr/>
      <dgm:t>
        <a:bodyPr/>
        <a:lstStyle/>
        <a:p>
          <a:endParaRPr lang="en-US"/>
        </a:p>
      </dgm:t>
    </dgm:pt>
    <dgm:pt modelId="{FD44145E-F8DC-4012-8774-F8338DDE0CD7}" type="pres">
      <dgm:prSet presAssocID="{25CC0347-6E2E-480A-87B9-66599499AE59}" presName="linear" presStyleCnt="0">
        <dgm:presLayoutVars>
          <dgm:animLvl val="lvl"/>
          <dgm:resizeHandles val="exact"/>
        </dgm:presLayoutVars>
      </dgm:prSet>
      <dgm:spPr/>
    </dgm:pt>
    <dgm:pt modelId="{FF65FAC5-920D-47DA-83CC-75D61F829FA6}" type="pres">
      <dgm:prSet presAssocID="{D0C3A035-C456-4CFF-A27C-BC1F984C01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DAF23E-B862-4123-8020-766D766A5BC8}" type="pres">
      <dgm:prSet presAssocID="{8CAA7722-0FC9-4388-910E-801218B03142}" presName="spacer" presStyleCnt="0"/>
      <dgm:spPr/>
    </dgm:pt>
    <dgm:pt modelId="{CCF3122C-1250-4D91-9568-1EA8CC9DAEDC}" type="pres">
      <dgm:prSet presAssocID="{5EFF736C-916E-498A-BD1D-23984A17883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47BD2D-9144-4E9A-9975-A75D6776807F}" type="presOf" srcId="{D0C3A035-C456-4CFF-A27C-BC1F984C011D}" destId="{FF65FAC5-920D-47DA-83CC-75D61F829FA6}" srcOrd="0" destOrd="0" presId="urn:microsoft.com/office/officeart/2005/8/layout/vList2"/>
    <dgm:cxn modelId="{B85DD875-4F07-4225-B79B-090B22319808}" srcId="{25CC0347-6E2E-480A-87B9-66599499AE59}" destId="{5EFF736C-916E-498A-BD1D-23984A17883F}" srcOrd="1" destOrd="0" parTransId="{5CFDD1F6-F370-48BB-B0E9-F970737DD5C8}" sibTransId="{1154DE8B-EC35-404A-8E43-8ADE8D48FF66}"/>
    <dgm:cxn modelId="{41593FAA-C90E-48C9-A8C6-15F3887F54BD}" type="presOf" srcId="{5EFF736C-916E-498A-BD1D-23984A17883F}" destId="{CCF3122C-1250-4D91-9568-1EA8CC9DAEDC}" srcOrd="0" destOrd="0" presId="urn:microsoft.com/office/officeart/2005/8/layout/vList2"/>
    <dgm:cxn modelId="{DD55F3DB-A2D8-4022-84A4-6543D6A2CA03}" srcId="{25CC0347-6E2E-480A-87B9-66599499AE59}" destId="{D0C3A035-C456-4CFF-A27C-BC1F984C011D}" srcOrd="0" destOrd="0" parTransId="{815AEC24-4563-4729-93EE-9761EF23C1EB}" sibTransId="{8CAA7722-0FC9-4388-910E-801218B03142}"/>
    <dgm:cxn modelId="{E17617FB-ED91-4236-B12B-A078523C8117}" type="presOf" srcId="{25CC0347-6E2E-480A-87B9-66599499AE59}" destId="{FD44145E-F8DC-4012-8774-F8338DDE0CD7}" srcOrd="0" destOrd="0" presId="urn:microsoft.com/office/officeart/2005/8/layout/vList2"/>
    <dgm:cxn modelId="{52E5A8AF-00B2-4C9F-AC85-A50E315E072C}" type="presParOf" srcId="{FD44145E-F8DC-4012-8774-F8338DDE0CD7}" destId="{FF65FAC5-920D-47DA-83CC-75D61F829FA6}" srcOrd="0" destOrd="0" presId="urn:microsoft.com/office/officeart/2005/8/layout/vList2"/>
    <dgm:cxn modelId="{66D18E62-52AF-454E-8735-CD69FAA1BB10}" type="presParOf" srcId="{FD44145E-F8DC-4012-8774-F8338DDE0CD7}" destId="{98DAF23E-B862-4123-8020-766D766A5BC8}" srcOrd="1" destOrd="0" presId="urn:microsoft.com/office/officeart/2005/8/layout/vList2"/>
    <dgm:cxn modelId="{A65AE4DC-67F8-459E-BFF8-A8F6E9E2AB88}" type="presParOf" srcId="{FD44145E-F8DC-4012-8774-F8338DDE0CD7}" destId="{CCF3122C-1250-4D91-9568-1EA8CC9DAED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CF691-0DD7-4B00-AB4B-0F39D08F1D3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50A97F-C110-4906-B6C2-B1FC2FD3FAFE}">
      <dgm:prSet/>
      <dgm:spPr/>
      <dgm:t>
        <a:bodyPr/>
        <a:lstStyle/>
        <a:p>
          <a:r>
            <a:rPr lang="en-CA"/>
            <a:t>Finding correct parameters</a:t>
          </a:r>
          <a:endParaRPr lang="en-US"/>
        </a:p>
      </dgm:t>
    </dgm:pt>
    <dgm:pt modelId="{910E98E8-99A2-4284-9DD7-04344774F860}" type="parTrans" cxnId="{09491E37-3C33-4CE8-95E7-F3D92D2D2B73}">
      <dgm:prSet/>
      <dgm:spPr/>
      <dgm:t>
        <a:bodyPr/>
        <a:lstStyle/>
        <a:p>
          <a:endParaRPr lang="en-US"/>
        </a:p>
      </dgm:t>
    </dgm:pt>
    <dgm:pt modelId="{ACB9E342-5D74-4CC4-B03D-54638160373C}" type="sibTrans" cxnId="{09491E37-3C33-4CE8-95E7-F3D92D2D2B7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7CDCB1-0D4F-475C-98D8-DC17945DE734}">
      <dgm:prSet/>
      <dgm:spPr/>
      <dgm:t>
        <a:bodyPr/>
        <a:lstStyle/>
        <a:p>
          <a:r>
            <a:rPr lang="en-CA" dirty="0"/>
            <a:t>Saving the API response to a file</a:t>
          </a:r>
          <a:endParaRPr lang="en-US" dirty="0"/>
        </a:p>
      </dgm:t>
    </dgm:pt>
    <dgm:pt modelId="{F473A73E-C684-40A4-B96B-874EC2A8EC23}" type="parTrans" cxnId="{91578749-C1CE-4601-959F-2D2861085B53}">
      <dgm:prSet/>
      <dgm:spPr/>
      <dgm:t>
        <a:bodyPr/>
        <a:lstStyle/>
        <a:p>
          <a:endParaRPr lang="en-US"/>
        </a:p>
      </dgm:t>
    </dgm:pt>
    <dgm:pt modelId="{28FC4EC3-AB1D-4DF5-AC6B-BD02EB007ECF}" type="sibTrans" cxnId="{91578749-C1CE-4601-959F-2D2861085B5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CC80DF1-A06F-41DA-A96D-CF8C1F4AE6E0}">
      <dgm:prSet/>
      <dgm:spPr/>
      <dgm:t>
        <a:bodyPr/>
        <a:lstStyle/>
        <a:p>
          <a:r>
            <a:rPr lang="en-CA"/>
            <a:t>Navigating nested lists / dictionaries</a:t>
          </a:r>
          <a:endParaRPr lang="en-US"/>
        </a:p>
      </dgm:t>
    </dgm:pt>
    <dgm:pt modelId="{115A6A54-4522-4270-8D14-2F2A4B50E824}" type="parTrans" cxnId="{B726FDBE-3D2F-4E71-AB4D-B0DFA121295A}">
      <dgm:prSet/>
      <dgm:spPr/>
      <dgm:t>
        <a:bodyPr/>
        <a:lstStyle/>
        <a:p>
          <a:endParaRPr lang="en-US"/>
        </a:p>
      </dgm:t>
    </dgm:pt>
    <dgm:pt modelId="{8A9953C0-3B58-4A69-B549-C3E874387DE7}" type="sibTrans" cxnId="{B726FDBE-3D2F-4E71-AB4D-B0DFA121295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79605A2-71A8-48A8-97D0-3BA73962A0C0}" type="pres">
      <dgm:prSet presAssocID="{96CCF691-0DD7-4B00-AB4B-0F39D08F1D3C}" presName="Name0" presStyleCnt="0">
        <dgm:presLayoutVars>
          <dgm:animLvl val="lvl"/>
          <dgm:resizeHandles val="exact"/>
        </dgm:presLayoutVars>
      </dgm:prSet>
      <dgm:spPr/>
    </dgm:pt>
    <dgm:pt modelId="{0BC64157-2C20-4E3C-AC9B-D171AE321A89}" type="pres">
      <dgm:prSet presAssocID="{E850A97F-C110-4906-B6C2-B1FC2FD3FAFE}" presName="compositeNode" presStyleCnt="0">
        <dgm:presLayoutVars>
          <dgm:bulletEnabled val="1"/>
        </dgm:presLayoutVars>
      </dgm:prSet>
      <dgm:spPr/>
    </dgm:pt>
    <dgm:pt modelId="{5C04ADB2-55C8-44C0-BE72-549A049792AF}" type="pres">
      <dgm:prSet presAssocID="{E850A97F-C110-4906-B6C2-B1FC2FD3FAFE}" presName="bgRect" presStyleLbl="alignNode1" presStyleIdx="0" presStyleCnt="3"/>
      <dgm:spPr/>
    </dgm:pt>
    <dgm:pt modelId="{1AB4ADB0-336B-4273-8A74-8EFE74FCBADB}" type="pres">
      <dgm:prSet presAssocID="{ACB9E342-5D74-4CC4-B03D-54638160373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A5FA895-5881-483A-A1BA-CD26EA3244DD}" type="pres">
      <dgm:prSet presAssocID="{E850A97F-C110-4906-B6C2-B1FC2FD3FAFE}" presName="nodeRect" presStyleLbl="alignNode1" presStyleIdx="0" presStyleCnt="3">
        <dgm:presLayoutVars>
          <dgm:bulletEnabled val="1"/>
        </dgm:presLayoutVars>
      </dgm:prSet>
      <dgm:spPr/>
    </dgm:pt>
    <dgm:pt modelId="{67458E1F-97B6-46C2-8BD7-5D122D89EF14}" type="pres">
      <dgm:prSet presAssocID="{ACB9E342-5D74-4CC4-B03D-54638160373C}" presName="sibTrans" presStyleCnt="0"/>
      <dgm:spPr/>
    </dgm:pt>
    <dgm:pt modelId="{FFE1EF56-C9BE-4B4D-9154-CFF86FDEAEF1}" type="pres">
      <dgm:prSet presAssocID="{677CDCB1-0D4F-475C-98D8-DC17945DE734}" presName="compositeNode" presStyleCnt="0">
        <dgm:presLayoutVars>
          <dgm:bulletEnabled val="1"/>
        </dgm:presLayoutVars>
      </dgm:prSet>
      <dgm:spPr/>
    </dgm:pt>
    <dgm:pt modelId="{7289A571-9F94-4B05-AC12-684A47B7DFA8}" type="pres">
      <dgm:prSet presAssocID="{677CDCB1-0D4F-475C-98D8-DC17945DE734}" presName="bgRect" presStyleLbl="alignNode1" presStyleIdx="1" presStyleCnt="3"/>
      <dgm:spPr/>
    </dgm:pt>
    <dgm:pt modelId="{51C220CF-E3A5-49C5-A9D3-30F1EAFD7B80}" type="pres">
      <dgm:prSet presAssocID="{28FC4EC3-AB1D-4DF5-AC6B-BD02EB007EC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8C7AEF-DEA3-4844-A982-64F63769307E}" type="pres">
      <dgm:prSet presAssocID="{677CDCB1-0D4F-475C-98D8-DC17945DE734}" presName="nodeRect" presStyleLbl="alignNode1" presStyleIdx="1" presStyleCnt="3">
        <dgm:presLayoutVars>
          <dgm:bulletEnabled val="1"/>
        </dgm:presLayoutVars>
      </dgm:prSet>
      <dgm:spPr/>
    </dgm:pt>
    <dgm:pt modelId="{FE511D01-FC2E-4995-8586-8BF4E33236D4}" type="pres">
      <dgm:prSet presAssocID="{28FC4EC3-AB1D-4DF5-AC6B-BD02EB007ECF}" presName="sibTrans" presStyleCnt="0"/>
      <dgm:spPr/>
    </dgm:pt>
    <dgm:pt modelId="{4F68224E-3F76-4F5D-93C2-14B99524A482}" type="pres">
      <dgm:prSet presAssocID="{7CC80DF1-A06F-41DA-A96D-CF8C1F4AE6E0}" presName="compositeNode" presStyleCnt="0">
        <dgm:presLayoutVars>
          <dgm:bulletEnabled val="1"/>
        </dgm:presLayoutVars>
      </dgm:prSet>
      <dgm:spPr/>
    </dgm:pt>
    <dgm:pt modelId="{A1F0AE29-BD3F-4FEA-8D82-71907CEAB2FE}" type="pres">
      <dgm:prSet presAssocID="{7CC80DF1-A06F-41DA-A96D-CF8C1F4AE6E0}" presName="bgRect" presStyleLbl="alignNode1" presStyleIdx="2" presStyleCnt="3"/>
      <dgm:spPr/>
    </dgm:pt>
    <dgm:pt modelId="{2078BC04-8E6C-43DF-B254-6F5CB89D171A}" type="pres">
      <dgm:prSet presAssocID="{8A9953C0-3B58-4A69-B549-C3E874387DE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9A19232-C8E3-4D05-906A-A595D381CFC3}" type="pres">
      <dgm:prSet presAssocID="{7CC80DF1-A06F-41DA-A96D-CF8C1F4AE6E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2E5B514-C1C8-4A06-9812-953692C04ED2}" type="presOf" srcId="{ACB9E342-5D74-4CC4-B03D-54638160373C}" destId="{1AB4ADB0-336B-4273-8A74-8EFE74FCBADB}" srcOrd="0" destOrd="0" presId="urn:microsoft.com/office/officeart/2016/7/layout/LinearBlockProcessNumbered"/>
    <dgm:cxn modelId="{D21DE223-84D6-4E52-96BE-F3A6AFDF57D5}" type="presOf" srcId="{E850A97F-C110-4906-B6C2-B1FC2FD3FAFE}" destId="{5C04ADB2-55C8-44C0-BE72-549A049792AF}" srcOrd="0" destOrd="0" presId="urn:microsoft.com/office/officeart/2016/7/layout/LinearBlockProcessNumbered"/>
    <dgm:cxn modelId="{AC8C8929-C961-48C7-8FD3-CC2FA39B9925}" type="presOf" srcId="{96CCF691-0DD7-4B00-AB4B-0F39D08F1D3C}" destId="{679605A2-71A8-48A8-97D0-3BA73962A0C0}" srcOrd="0" destOrd="0" presId="urn:microsoft.com/office/officeart/2016/7/layout/LinearBlockProcessNumbered"/>
    <dgm:cxn modelId="{09491E37-3C33-4CE8-95E7-F3D92D2D2B73}" srcId="{96CCF691-0DD7-4B00-AB4B-0F39D08F1D3C}" destId="{E850A97F-C110-4906-B6C2-B1FC2FD3FAFE}" srcOrd="0" destOrd="0" parTransId="{910E98E8-99A2-4284-9DD7-04344774F860}" sibTransId="{ACB9E342-5D74-4CC4-B03D-54638160373C}"/>
    <dgm:cxn modelId="{91578749-C1CE-4601-959F-2D2861085B53}" srcId="{96CCF691-0DD7-4B00-AB4B-0F39D08F1D3C}" destId="{677CDCB1-0D4F-475C-98D8-DC17945DE734}" srcOrd="1" destOrd="0" parTransId="{F473A73E-C684-40A4-B96B-874EC2A8EC23}" sibTransId="{28FC4EC3-AB1D-4DF5-AC6B-BD02EB007ECF}"/>
    <dgm:cxn modelId="{96446D96-9852-418B-B056-ADF6A4D0473F}" type="presOf" srcId="{7CC80DF1-A06F-41DA-A96D-CF8C1F4AE6E0}" destId="{49A19232-C8E3-4D05-906A-A595D381CFC3}" srcOrd="1" destOrd="0" presId="urn:microsoft.com/office/officeart/2016/7/layout/LinearBlockProcessNumbered"/>
    <dgm:cxn modelId="{9F2893B2-D82B-4CD7-9765-BFDD66AEBB89}" type="presOf" srcId="{677CDCB1-0D4F-475C-98D8-DC17945DE734}" destId="{B68C7AEF-DEA3-4844-A982-64F63769307E}" srcOrd="1" destOrd="0" presId="urn:microsoft.com/office/officeart/2016/7/layout/LinearBlockProcessNumbered"/>
    <dgm:cxn modelId="{B726FDBE-3D2F-4E71-AB4D-B0DFA121295A}" srcId="{96CCF691-0DD7-4B00-AB4B-0F39D08F1D3C}" destId="{7CC80DF1-A06F-41DA-A96D-CF8C1F4AE6E0}" srcOrd="2" destOrd="0" parTransId="{115A6A54-4522-4270-8D14-2F2A4B50E824}" sibTransId="{8A9953C0-3B58-4A69-B549-C3E874387DE7}"/>
    <dgm:cxn modelId="{1C5D68CA-A600-47A1-BE44-1BA8DD054933}" type="presOf" srcId="{28FC4EC3-AB1D-4DF5-AC6B-BD02EB007ECF}" destId="{51C220CF-E3A5-49C5-A9D3-30F1EAFD7B80}" srcOrd="0" destOrd="0" presId="urn:microsoft.com/office/officeart/2016/7/layout/LinearBlockProcessNumbered"/>
    <dgm:cxn modelId="{D41539D6-66EE-41E0-AA80-467A33E0120E}" type="presOf" srcId="{7CC80DF1-A06F-41DA-A96D-CF8C1F4AE6E0}" destId="{A1F0AE29-BD3F-4FEA-8D82-71907CEAB2FE}" srcOrd="0" destOrd="0" presId="urn:microsoft.com/office/officeart/2016/7/layout/LinearBlockProcessNumbered"/>
    <dgm:cxn modelId="{576A5CDA-3E0E-41D8-BCA2-B434FFABB258}" type="presOf" srcId="{8A9953C0-3B58-4A69-B549-C3E874387DE7}" destId="{2078BC04-8E6C-43DF-B254-6F5CB89D171A}" srcOrd="0" destOrd="0" presId="urn:microsoft.com/office/officeart/2016/7/layout/LinearBlockProcessNumbered"/>
    <dgm:cxn modelId="{6E9D96DC-A660-44C5-901D-1975DDD3FBBC}" type="presOf" srcId="{677CDCB1-0D4F-475C-98D8-DC17945DE734}" destId="{7289A571-9F94-4B05-AC12-684A47B7DFA8}" srcOrd="0" destOrd="0" presId="urn:microsoft.com/office/officeart/2016/7/layout/LinearBlockProcessNumbered"/>
    <dgm:cxn modelId="{5609A7E1-3A44-4004-875F-E46EF40789CE}" type="presOf" srcId="{E850A97F-C110-4906-B6C2-B1FC2FD3FAFE}" destId="{7A5FA895-5881-483A-A1BA-CD26EA3244DD}" srcOrd="1" destOrd="0" presId="urn:microsoft.com/office/officeart/2016/7/layout/LinearBlockProcessNumbered"/>
    <dgm:cxn modelId="{C478B115-26A6-4466-A2BA-E8FE83A42B26}" type="presParOf" srcId="{679605A2-71A8-48A8-97D0-3BA73962A0C0}" destId="{0BC64157-2C20-4E3C-AC9B-D171AE321A89}" srcOrd="0" destOrd="0" presId="urn:microsoft.com/office/officeart/2016/7/layout/LinearBlockProcessNumbered"/>
    <dgm:cxn modelId="{155BE150-CB5E-4633-885B-D8CA29DFFEBD}" type="presParOf" srcId="{0BC64157-2C20-4E3C-AC9B-D171AE321A89}" destId="{5C04ADB2-55C8-44C0-BE72-549A049792AF}" srcOrd="0" destOrd="0" presId="urn:microsoft.com/office/officeart/2016/7/layout/LinearBlockProcessNumbered"/>
    <dgm:cxn modelId="{DB644F27-4BA4-4192-9403-F98168E373D2}" type="presParOf" srcId="{0BC64157-2C20-4E3C-AC9B-D171AE321A89}" destId="{1AB4ADB0-336B-4273-8A74-8EFE74FCBADB}" srcOrd="1" destOrd="0" presId="urn:microsoft.com/office/officeart/2016/7/layout/LinearBlockProcessNumbered"/>
    <dgm:cxn modelId="{0471D7C7-8CD2-4DAE-AFD2-926EC4FB3514}" type="presParOf" srcId="{0BC64157-2C20-4E3C-AC9B-D171AE321A89}" destId="{7A5FA895-5881-483A-A1BA-CD26EA3244DD}" srcOrd="2" destOrd="0" presId="urn:microsoft.com/office/officeart/2016/7/layout/LinearBlockProcessNumbered"/>
    <dgm:cxn modelId="{1F7B46E2-7027-4AA6-8268-517A5BD24141}" type="presParOf" srcId="{679605A2-71A8-48A8-97D0-3BA73962A0C0}" destId="{67458E1F-97B6-46C2-8BD7-5D122D89EF14}" srcOrd="1" destOrd="0" presId="urn:microsoft.com/office/officeart/2016/7/layout/LinearBlockProcessNumbered"/>
    <dgm:cxn modelId="{251C2EC9-7A8E-4A21-81A7-A006CCB92EC5}" type="presParOf" srcId="{679605A2-71A8-48A8-97D0-3BA73962A0C0}" destId="{FFE1EF56-C9BE-4B4D-9154-CFF86FDEAEF1}" srcOrd="2" destOrd="0" presId="urn:microsoft.com/office/officeart/2016/7/layout/LinearBlockProcessNumbered"/>
    <dgm:cxn modelId="{B9200E00-AEBD-4B37-B85E-A45305458028}" type="presParOf" srcId="{FFE1EF56-C9BE-4B4D-9154-CFF86FDEAEF1}" destId="{7289A571-9F94-4B05-AC12-684A47B7DFA8}" srcOrd="0" destOrd="0" presId="urn:microsoft.com/office/officeart/2016/7/layout/LinearBlockProcessNumbered"/>
    <dgm:cxn modelId="{B7169126-1332-4EE2-B454-CF3CAD5D8FE3}" type="presParOf" srcId="{FFE1EF56-C9BE-4B4D-9154-CFF86FDEAEF1}" destId="{51C220CF-E3A5-49C5-A9D3-30F1EAFD7B80}" srcOrd="1" destOrd="0" presId="urn:microsoft.com/office/officeart/2016/7/layout/LinearBlockProcessNumbered"/>
    <dgm:cxn modelId="{4281E0CF-BBF5-42E5-9B07-75B5DBB7F711}" type="presParOf" srcId="{FFE1EF56-C9BE-4B4D-9154-CFF86FDEAEF1}" destId="{B68C7AEF-DEA3-4844-A982-64F63769307E}" srcOrd="2" destOrd="0" presId="urn:microsoft.com/office/officeart/2016/7/layout/LinearBlockProcessNumbered"/>
    <dgm:cxn modelId="{16F01E7F-6D68-4711-829F-8D8B4499375D}" type="presParOf" srcId="{679605A2-71A8-48A8-97D0-3BA73962A0C0}" destId="{FE511D01-FC2E-4995-8586-8BF4E33236D4}" srcOrd="3" destOrd="0" presId="urn:microsoft.com/office/officeart/2016/7/layout/LinearBlockProcessNumbered"/>
    <dgm:cxn modelId="{A44BB224-0EAD-4387-B320-ED7C7B8EEC85}" type="presParOf" srcId="{679605A2-71A8-48A8-97D0-3BA73962A0C0}" destId="{4F68224E-3F76-4F5D-93C2-14B99524A482}" srcOrd="4" destOrd="0" presId="urn:microsoft.com/office/officeart/2016/7/layout/LinearBlockProcessNumbered"/>
    <dgm:cxn modelId="{C4363AE0-276E-4FFA-AAF0-CF481F18D2F4}" type="presParOf" srcId="{4F68224E-3F76-4F5D-93C2-14B99524A482}" destId="{A1F0AE29-BD3F-4FEA-8D82-71907CEAB2FE}" srcOrd="0" destOrd="0" presId="urn:microsoft.com/office/officeart/2016/7/layout/LinearBlockProcessNumbered"/>
    <dgm:cxn modelId="{066AF561-F2A2-4C34-A828-BDD2C5540359}" type="presParOf" srcId="{4F68224E-3F76-4F5D-93C2-14B99524A482}" destId="{2078BC04-8E6C-43DF-B254-6F5CB89D171A}" srcOrd="1" destOrd="0" presId="urn:microsoft.com/office/officeart/2016/7/layout/LinearBlockProcessNumbered"/>
    <dgm:cxn modelId="{A2806B45-AA63-4E61-8E08-FB9A29E59388}" type="presParOf" srcId="{4F68224E-3F76-4F5D-93C2-14B99524A482}" destId="{49A19232-C8E3-4D05-906A-A595D381CF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C960B-0975-4C68-B47A-EE03AAB567F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24980FC-50B3-4462-9F50-CC08F0B9D3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Started out in </a:t>
          </a:r>
          <a:r>
            <a:rPr lang="en-CA" dirty="0" err="1"/>
            <a:t>Jupyter</a:t>
          </a:r>
          <a:r>
            <a:rPr lang="en-CA" dirty="0"/>
            <a:t> Lab</a:t>
          </a:r>
          <a:endParaRPr lang="en-US" dirty="0"/>
        </a:p>
      </dgm:t>
    </dgm:pt>
    <dgm:pt modelId="{12B33DAA-0061-4707-BDB1-07525815D6C5}" type="parTrans" cxnId="{1316D238-2E57-4D93-8F7F-85038EA2B170}">
      <dgm:prSet/>
      <dgm:spPr/>
      <dgm:t>
        <a:bodyPr/>
        <a:lstStyle/>
        <a:p>
          <a:endParaRPr lang="en-US"/>
        </a:p>
      </dgm:t>
    </dgm:pt>
    <dgm:pt modelId="{1E923FF0-AE40-4528-BF5E-DD91C8A6086F}" type="sibTrans" cxnId="{1316D238-2E57-4D93-8F7F-85038EA2B170}">
      <dgm:prSet/>
      <dgm:spPr/>
      <dgm:t>
        <a:bodyPr/>
        <a:lstStyle/>
        <a:p>
          <a:endParaRPr lang="en-US"/>
        </a:p>
      </dgm:t>
    </dgm:pt>
    <dgm:pt modelId="{EAA1B202-9F70-41F1-8E1F-50F52C6C53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dirty="0"/>
            <a:t>Moved to </a:t>
          </a:r>
          <a:r>
            <a:rPr lang="en-CA" dirty="0" err="1"/>
            <a:t>VSCode</a:t>
          </a:r>
          <a:endParaRPr lang="en-US" dirty="0"/>
        </a:p>
      </dgm:t>
    </dgm:pt>
    <dgm:pt modelId="{83D4036D-A6B4-47EC-B3BF-75372C001033}" type="parTrans" cxnId="{02A69024-CDE4-4EA7-8239-95E5185388DE}">
      <dgm:prSet/>
      <dgm:spPr/>
      <dgm:t>
        <a:bodyPr/>
        <a:lstStyle/>
        <a:p>
          <a:endParaRPr lang="en-US"/>
        </a:p>
      </dgm:t>
    </dgm:pt>
    <dgm:pt modelId="{08ECE17A-A660-4723-91D3-929B98392599}" type="sibTrans" cxnId="{02A69024-CDE4-4EA7-8239-95E5185388DE}">
      <dgm:prSet/>
      <dgm:spPr/>
      <dgm:t>
        <a:bodyPr/>
        <a:lstStyle/>
        <a:p>
          <a:endParaRPr lang="en-US"/>
        </a:p>
      </dgm:t>
    </dgm:pt>
    <dgm:pt modelId="{F238A0AE-F62F-4F59-A6DA-3E9922F803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Imported Python Packages:</a:t>
          </a:r>
          <a:endParaRPr lang="en-US"/>
        </a:p>
      </dgm:t>
    </dgm:pt>
    <dgm:pt modelId="{A913F17E-1592-46AC-BDC2-BC39C8663423}" type="parTrans" cxnId="{7A3D2D56-0CF1-4F19-8783-28F503E91734}">
      <dgm:prSet/>
      <dgm:spPr/>
      <dgm:t>
        <a:bodyPr/>
        <a:lstStyle/>
        <a:p>
          <a:endParaRPr lang="en-US"/>
        </a:p>
      </dgm:t>
    </dgm:pt>
    <dgm:pt modelId="{C574D3E3-6D52-453D-991D-E57AE9EE0269}" type="sibTrans" cxnId="{7A3D2D56-0CF1-4F19-8783-28F503E91734}">
      <dgm:prSet/>
      <dgm:spPr/>
      <dgm:t>
        <a:bodyPr/>
        <a:lstStyle/>
        <a:p>
          <a:endParaRPr lang="en-US"/>
        </a:p>
      </dgm:t>
    </dgm:pt>
    <dgm:pt modelId="{A1910430-C995-42EB-AE0D-E48EE10BC51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requests</a:t>
          </a:r>
          <a:endParaRPr lang="en-US"/>
        </a:p>
      </dgm:t>
    </dgm:pt>
    <dgm:pt modelId="{084B451E-8AB4-4936-BA99-959DF69F9C61}" type="parTrans" cxnId="{D53D4FFB-FEC0-48F1-8757-6929EFD2D7B0}">
      <dgm:prSet/>
      <dgm:spPr/>
      <dgm:t>
        <a:bodyPr/>
        <a:lstStyle/>
        <a:p>
          <a:endParaRPr lang="en-US"/>
        </a:p>
      </dgm:t>
    </dgm:pt>
    <dgm:pt modelId="{E129EAF4-F213-4FA2-B800-BF972678C412}" type="sibTrans" cxnId="{D53D4FFB-FEC0-48F1-8757-6929EFD2D7B0}">
      <dgm:prSet/>
      <dgm:spPr/>
      <dgm:t>
        <a:bodyPr/>
        <a:lstStyle/>
        <a:p>
          <a:endParaRPr lang="en-US"/>
        </a:p>
      </dgm:t>
    </dgm:pt>
    <dgm:pt modelId="{8602A5BC-979F-4975-A00D-4FC8D196E0F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os</a:t>
          </a:r>
          <a:endParaRPr lang="en-US"/>
        </a:p>
      </dgm:t>
    </dgm:pt>
    <dgm:pt modelId="{D7E7662B-E275-4209-B8D5-45D5B4BCB2AB}" type="parTrans" cxnId="{EDD41E6D-B74E-49F1-BF29-923F6D8652EA}">
      <dgm:prSet/>
      <dgm:spPr/>
      <dgm:t>
        <a:bodyPr/>
        <a:lstStyle/>
        <a:p>
          <a:endParaRPr lang="en-US"/>
        </a:p>
      </dgm:t>
    </dgm:pt>
    <dgm:pt modelId="{60C5D5BD-DBBF-4CF1-A2CA-12AACD7F1630}" type="sibTrans" cxnId="{EDD41E6D-B74E-49F1-BF29-923F6D8652EA}">
      <dgm:prSet/>
      <dgm:spPr/>
      <dgm:t>
        <a:bodyPr/>
        <a:lstStyle/>
        <a:p>
          <a:endParaRPr lang="en-US"/>
        </a:p>
      </dgm:t>
    </dgm:pt>
    <dgm:pt modelId="{5D66B538-5E2E-4F83-A2BA-392079DB00A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json</a:t>
          </a:r>
          <a:endParaRPr lang="en-US"/>
        </a:p>
      </dgm:t>
    </dgm:pt>
    <dgm:pt modelId="{9F18FE8C-5B8B-47EE-9A45-F8E7E40B6BC4}" type="parTrans" cxnId="{BCB4A693-2B3D-4509-8EEA-5AC1007CCE30}">
      <dgm:prSet/>
      <dgm:spPr/>
      <dgm:t>
        <a:bodyPr/>
        <a:lstStyle/>
        <a:p>
          <a:endParaRPr lang="en-US"/>
        </a:p>
      </dgm:t>
    </dgm:pt>
    <dgm:pt modelId="{6A89420E-6351-416D-9AB8-A1D99429EB5D}" type="sibTrans" cxnId="{BCB4A693-2B3D-4509-8EEA-5AC1007CCE30}">
      <dgm:prSet/>
      <dgm:spPr/>
      <dgm:t>
        <a:bodyPr/>
        <a:lstStyle/>
        <a:p>
          <a:endParaRPr lang="en-US"/>
        </a:p>
      </dgm:t>
    </dgm:pt>
    <dgm:pt modelId="{C67F2DB8-4263-4833-99CC-AABF04CA4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view terminal, </a:t>
          </a:r>
        </a:p>
        <a:p>
          <a:pPr>
            <a:lnSpc>
              <a:spcPct val="100000"/>
            </a:lnSpc>
          </a:pPr>
          <a:r>
            <a:rPr lang="en-US" dirty="0"/>
            <a:t>Split screen with txt files,</a:t>
          </a:r>
        </a:p>
        <a:p>
          <a:pPr>
            <a:lnSpc>
              <a:spcPct val="100000"/>
            </a:lnSpc>
          </a:pPr>
          <a:r>
            <a:rPr lang="en-US" dirty="0"/>
            <a:t>Predictive text</a:t>
          </a:r>
        </a:p>
      </dgm:t>
    </dgm:pt>
    <dgm:pt modelId="{E5166914-310F-4CE5-A415-20FC3AC6C9C0}" type="parTrans" cxnId="{C9EB3784-DE19-4D02-9315-3C044B69367E}">
      <dgm:prSet/>
      <dgm:spPr/>
      <dgm:t>
        <a:bodyPr/>
        <a:lstStyle/>
        <a:p>
          <a:endParaRPr lang="en-CA"/>
        </a:p>
      </dgm:t>
    </dgm:pt>
    <dgm:pt modelId="{A9CE1A77-BD44-4B39-BA5F-0ABD86F06355}" type="sibTrans" cxnId="{C9EB3784-DE19-4D02-9315-3C044B69367E}">
      <dgm:prSet/>
      <dgm:spPr/>
      <dgm:t>
        <a:bodyPr/>
        <a:lstStyle/>
        <a:p>
          <a:endParaRPr lang="en-CA"/>
        </a:p>
      </dgm:t>
    </dgm:pt>
    <dgm:pt modelId="{2453CCA5-F57F-4FDD-ABBB-B2BBA8C0D32E}" type="pres">
      <dgm:prSet presAssocID="{8EBC960B-0975-4C68-B47A-EE03AAB567F0}" presName="root" presStyleCnt="0">
        <dgm:presLayoutVars>
          <dgm:dir/>
          <dgm:resizeHandles val="exact"/>
        </dgm:presLayoutVars>
      </dgm:prSet>
      <dgm:spPr/>
    </dgm:pt>
    <dgm:pt modelId="{B04FC83E-62C9-4C19-BA33-0C570A79CDF1}" type="pres">
      <dgm:prSet presAssocID="{324980FC-50B3-4462-9F50-CC08F0B9D3A1}" presName="compNode" presStyleCnt="0"/>
      <dgm:spPr/>
    </dgm:pt>
    <dgm:pt modelId="{3EA7F36F-6351-4DD8-A0EE-F35FE54D4A76}" type="pres">
      <dgm:prSet presAssocID="{324980FC-50B3-4462-9F50-CC08F0B9D3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70F2650-30E0-4271-8ED2-376A54127C0B}" type="pres">
      <dgm:prSet presAssocID="{324980FC-50B3-4462-9F50-CC08F0B9D3A1}" presName="iconSpace" presStyleCnt="0"/>
      <dgm:spPr/>
    </dgm:pt>
    <dgm:pt modelId="{BB297B47-F571-40D9-B336-F66E7549F94E}" type="pres">
      <dgm:prSet presAssocID="{324980FC-50B3-4462-9F50-CC08F0B9D3A1}" presName="parTx" presStyleLbl="revTx" presStyleIdx="0" presStyleCnt="6">
        <dgm:presLayoutVars>
          <dgm:chMax val="0"/>
          <dgm:chPref val="0"/>
        </dgm:presLayoutVars>
      </dgm:prSet>
      <dgm:spPr/>
    </dgm:pt>
    <dgm:pt modelId="{170EDC8B-9DCB-493B-B919-AD8FCB7E8473}" type="pres">
      <dgm:prSet presAssocID="{324980FC-50B3-4462-9F50-CC08F0B9D3A1}" presName="txSpace" presStyleCnt="0"/>
      <dgm:spPr/>
    </dgm:pt>
    <dgm:pt modelId="{61151F0B-C5F2-4E20-8A7A-323A5A67BD23}" type="pres">
      <dgm:prSet presAssocID="{324980FC-50B3-4462-9F50-CC08F0B9D3A1}" presName="desTx" presStyleLbl="revTx" presStyleIdx="1" presStyleCnt="6">
        <dgm:presLayoutVars/>
      </dgm:prSet>
      <dgm:spPr/>
    </dgm:pt>
    <dgm:pt modelId="{46784895-E065-49A6-A0E5-4921E6C0506E}" type="pres">
      <dgm:prSet presAssocID="{1E923FF0-AE40-4528-BF5E-DD91C8A6086F}" presName="sibTrans" presStyleCnt="0"/>
      <dgm:spPr/>
    </dgm:pt>
    <dgm:pt modelId="{D3950648-37E9-4645-B287-67C8E06258F9}" type="pres">
      <dgm:prSet presAssocID="{EAA1B202-9F70-41F1-8E1F-50F52C6C53E9}" presName="compNode" presStyleCnt="0"/>
      <dgm:spPr/>
    </dgm:pt>
    <dgm:pt modelId="{6B20BB1E-47C6-4D81-A479-5071C7DAEC7E}" type="pres">
      <dgm:prSet presAssocID="{EAA1B202-9F70-41F1-8E1F-50F52C6C53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81C8221-9C33-4F1E-AA53-4FD2E226BC3F}" type="pres">
      <dgm:prSet presAssocID="{EAA1B202-9F70-41F1-8E1F-50F52C6C53E9}" presName="iconSpace" presStyleCnt="0"/>
      <dgm:spPr/>
    </dgm:pt>
    <dgm:pt modelId="{3AAC8696-90D4-4719-AD8A-6CE134093FDF}" type="pres">
      <dgm:prSet presAssocID="{EAA1B202-9F70-41F1-8E1F-50F52C6C53E9}" presName="parTx" presStyleLbl="revTx" presStyleIdx="2" presStyleCnt="6">
        <dgm:presLayoutVars>
          <dgm:chMax val="0"/>
          <dgm:chPref val="0"/>
        </dgm:presLayoutVars>
      </dgm:prSet>
      <dgm:spPr/>
    </dgm:pt>
    <dgm:pt modelId="{08561E60-67DE-4445-9F01-357E9C8C65F7}" type="pres">
      <dgm:prSet presAssocID="{EAA1B202-9F70-41F1-8E1F-50F52C6C53E9}" presName="txSpace" presStyleCnt="0"/>
      <dgm:spPr/>
    </dgm:pt>
    <dgm:pt modelId="{D1D112F2-AA32-4F72-AB9A-0976E3DECCF9}" type="pres">
      <dgm:prSet presAssocID="{EAA1B202-9F70-41F1-8E1F-50F52C6C53E9}" presName="desTx" presStyleLbl="revTx" presStyleIdx="3" presStyleCnt="6">
        <dgm:presLayoutVars/>
      </dgm:prSet>
      <dgm:spPr/>
    </dgm:pt>
    <dgm:pt modelId="{BBBCAA59-B52E-444D-A37B-A029AE9E7AC0}" type="pres">
      <dgm:prSet presAssocID="{08ECE17A-A660-4723-91D3-929B98392599}" presName="sibTrans" presStyleCnt="0"/>
      <dgm:spPr/>
    </dgm:pt>
    <dgm:pt modelId="{35207DFE-FACC-4474-A9BF-4370F5AB0D52}" type="pres">
      <dgm:prSet presAssocID="{F238A0AE-F62F-4F59-A6DA-3E9922F80316}" presName="compNode" presStyleCnt="0"/>
      <dgm:spPr/>
    </dgm:pt>
    <dgm:pt modelId="{4BB3276B-5033-4584-B3CE-C6E82E663A97}" type="pres">
      <dgm:prSet presAssocID="{F238A0AE-F62F-4F59-A6DA-3E9922F803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6E95C1A-2A97-4A44-BB44-4205F1B76948}" type="pres">
      <dgm:prSet presAssocID="{F238A0AE-F62F-4F59-A6DA-3E9922F80316}" presName="iconSpace" presStyleCnt="0"/>
      <dgm:spPr/>
    </dgm:pt>
    <dgm:pt modelId="{63487F08-A661-434C-9B9D-F3A6DB788B4C}" type="pres">
      <dgm:prSet presAssocID="{F238A0AE-F62F-4F59-A6DA-3E9922F80316}" presName="parTx" presStyleLbl="revTx" presStyleIdx="4" presStyleCnt="6">
        <dgm:presLayoutVars>
          <dgm:chMax val="0"/>
          <dgm:chPref val="0"/>
        </dgm:presLayoutVars>
      </dgm:prSet>
      <dgm:spPr/>
    </dgm:pt>
    <dgm:pt modelId="{E2769755-6C13-4A88-9D81-30C10DAA9432}" type="pres">
      <dgm:prSet presAssocID="{F238A0AE-F62F-4F59-A6DA-3E9922F80316}" presName="txSpace" presStyleCnt="0"/>
      <dgm:spPr/>
    </dgm:pt>
    <dgm:pt modelId="{B7E4F9DF-381E-4B01-9018-5382D38FD302}" type="pres">
      <dgm:prSet presAssocID="{F238A0AE-F62F-4F59-A6DA-3E9922F80316}" presName="desTx" presStyleLbl="revTx" presStyleIdx="5" presStyleCnt="6">
        <dgm:presLayoutVars/>
      </dgm:prSet>
      <dgm:spPr/>
    </dgm:pt>
  </dgm:ptLst>
  <dgm:cxnLst>
    <dgm:cxn modelId="{EAD1EF02-C6D6-4268-9696-BE880BCFC6C2}" type="presOf" srcId="{324980FC-50B3-4462-9F50-CC08F0B9D3A1}" destId="{BB297B47-F571-40D9-B336-F66E7549F94E}" srcOrd="0" destOrd="0" presId="urn:microsoft.com/office/officeart/2018/5/layout/CenteredIconLabelDescriptionList"/>
    <dgm:cxn modelId="{02A69024-CDE4-4EA7-8239-95E5185388DE}" srcId="{8EBC960B-0975-4C68-B47A-EE03AAB567F0}" destId="{EAA1B202-9F70-41F1-8E1F-50F52C6C53E9}" srcOrd="1" destOrd="0" parTransId="{83D4036D-A6B4-47EC-B3BF-75372C001033}" sibTransId="{08ECE17A-A660-4723-91D3-929B98392599}"/>
    <dgm:cxn modelId="{A5C9E82B-E158-452C-B424-4AC3DDBC4CD0}" type="presOf" srcId="{8EBC960B-0975-4C68-B47A-EE03AAB567F0}" destId="{2453CCA5-F57F-4FDD-ABBB-B2BBA8C0D32E}" srcOrd="0" destOrd="0" presId="urn:microsoft.com/office/officeart/2018/5/layout/CenteredIconLabelDescriptionList"/>
    <dgm:cxn modelId="{1316D238-2E57-4D93-8F7F-85038EA2B170}" srcId="{8EBC960B-0975-4C68-B47A-EE03AAB567F0}" destId="{324980FC-50B3-4462-9F50-CC08F0B9D3A1}" srcOrd="0" destOrd="0" parTransId="{12B33DAA-0061-4707-BDB1-07525815D6C5}" sibTransId="{1E923FF0-AE40-4528-BF5E-DD91C8A6086F}"/>
    <dgm:cxn modelId="{C5AF234B-1D5C-411E-9F7A-7E837E350372}" type="presOf" srcId="{8602A5BC-979F-4975-A00D-4FC8D196E0FB}" destId="{B7E4F9DF-381E-4B01-9018-5382D38FD302}" srcOrd="0" destOrd="1" presId="urn:microsoft.com/office/officeart/2018/5/layout/CenteredIconLabelDescriptionList"/>
    <dgm:cxn modelId="{9409936C-87B4-4599-9B7A-11782677B7D4}" type="presOf" srcId="{F238A0AE-F62F-4F59-A6DA-3E9922F80316}" destId="{63487F08-A661-434C-9B9D-F3A6DB788B4C}" srcOrd="0" destOrd="0" presId="urn:microsoft.com/office/officeart/2018/5/layout/CenteredIconLabelDescriptionList"/>
    <dgm:cxn modelId="{EDD41E6D-B74E-49F1-BF29-923F6D8652EA}" srcId="{F238A0AE-F62F-4F59-A6DA-3E9922F80316}" destId="{8602A5BC-979F-4975-A00D-4FC8D196E0FB}" srcOrd="1" destOrd="0" parTransId="{D7E7662B-E275-4209-B8D5-45D5B4BCB2AB}" sibTransId="{60C5D5BD-DBBF-4CF1-A2CA-12AACD7F1630}"/>
    <dgm:cxn modelId="{7A3D2D56-0CF1-4F19-8783-28F503E91734}" srcId="{8EBC960B-0975-4C68-B47A-EE03AAB567F0}" destId="{F238A0AE-F62F-4F59-A6DA-3E9922F80316}" srcOrd="2" destOrd="0" parTransId="{A913F17E-1592-46AC-BDC2-BC39C8663423}" sibTransId="{C574D3E3-6D52-453D-991D-E57AE9EE0269}"/>
    <dgm:cxn modelId="{C9EB3784-DE19-4D02-9315-3C044B69367E}" srcId="{EAA1B202-9F70-41F1-8E1F-50F52C6C53E9}" destId="{C67F2DB8-4263-4833-99CC-AABF04CA495A}" srcOrd="0" destOrd="0" parTransId="{E5166914-310F-4CE5-A415-20FC3AC6C9C0}" sibTransId="{A9CE1A77-BD44-4B39-BA5F-0ABD86F06355}"/>
    <dgm:cxn modelId="{BCB4A693-2B3D-4509-8EEA-5AC1007CCE30}" srcId="{F238A0AE-F62F-4F59-A6DA-3E9922F80316}" destId="{5D66B538-5E2E-4F83-A2BA-392079DB00A9}" srcOrd="2" destOrd="0" parTransId="{9F18FE8C-5B8B-47EE-9A45-F8E7E40B6BC4}" sibTransId="{6A89420E-6351-416D-9AB8-A1D99429EB5D}"/>
    <dgm:cxn modelId="{AB8868DA-4C27-4AE0-9628-37664862F58A}" type="presOf" srcId="{EAA1B202-9F70-41F1-8E1F-50F52C6C53E9}" destId="{3AAC8696-90D4-4719-AD8A-6CE134093FDF}" srcOrd="0" destOrd="0" presId="urn:microsoft.com/office/officeart/2018/5/layout/CenteredIconLabelDescriptionList"/>
    <dgm:cxn modelId="{AD3352DC-1431-457E-8649-8D480D6F3BF6}" type="presOf" srcId="{5D66B538-5E2E-4F83-A2BA-392079DB00A9}" destId="{B7E4F9DF-381E-4B01-9018-5382D38FD302}" srcOrd="0" destOrd="2" presId="urn:microsoft.com/office/officeart/2018/5/layout/CenteredIconLabelDescriptionList"/>
    <dgm:cxn modelId="{84B218E0-9A22-48EC-A679-EBDA6BC345F5}" type="presOf" srcId="{C67F2DB8-4263-4833-99CC-AABF04CA495A}" destId="{D1D112F2-AA32-4F72-AB9A-0976E3DECCF9}" srcOrd="0" destOrd="0" presId="urn:microsoft.com/office/officeart/2018/5/layout/CenteredIconLabelDescriptionList"/>
    <dgm:cxn modelId="{BFB5BCE9-BD3D-4F7C-AB94-C5D9803E9071}" type="presOf" srcId="{A1910430-C995-42EB-AE0D-E48EE10BC511}" destId="{B7E4F9DF-381E-4B01-9018-5382D38FD302}" srcOrd="0" destOrd="0" presId="urn:microsoft.com/office/officeart/2018/5/layout/CenteredIconLabelDescriptionList"/>
    <dgm:cxn modelId="{D53D4FFB-FEC0-48F1-8757-6929EFD2D7B0}" srcId="{F238A0AE-F62F-4F59-A6DA-3E9922F80316}" destId="{A1910430-C995-42EB-AE0D-E48EE10BC511}" srcOrd="0" destOrd="0" parTransId="{084B451E-8AB4-4936-BA99-959DF69F9C61}" sibTransId="{E129EAF4-F213-4FA2-B800-BF972678C412}"/>
    <dgm:cxn modelId="{21804302-C5E1-40D4-9B3B-2E428E040FF1}" type="presParOf" srcId="{2453CCA5-F57F-4FDD-ABBB-B2BBA8C0D32E}" destId="{B04FC83E-62C9-4C19-BA33-0C570A79CDF1}" srcOrd="0" destOrd="0" presId="urn:microsoft.com/office/officeart/2018/5/layout/CenteredIconLabelDescriptionList"/>
    <dgm:cxn modelId="{B654810D-1CF3-4AF4-A269-E182946EAD85}" type="presParOf" srcId="{B04FC83E-62C9-4C19-BA33-0C570A79CDF1}" destId="{3EA7F36F-6351-4DD8-A0EE-F35FE54D4A76}" srcOrd="0" destOrd="0" presId="urn:microsoft.com/office/officeart/2018/5/layout/CenteredIconLabelDescriptionList"/>
    <dgm:cxn modelId="{CFAC1242-40B6-4154-AF37-9FE27AB4550B}" type="presParOf" srcId="{B04FC83E-62C9-4C19-BA33-0C570A79CDF1}" destId="{670F2650-30E0-4271-8ED2-376A54127C0B}" srcOrd="1" destOrd="0" presId="urn:microsoft.com/office/officeart/2018/5/layout/CenteredIconLabelDescriptionList"/>
    <dgm:cxn modelId="{4D158ADB-9B6C-495A-A85D-9795F6998BB3}" type="presParOf" srcId="{B04FC83E-62C9-4C19-BA33-0C570A79CDF1}" destId="{BB297B47-F571-40D9-B336-F66E7549F94E}" srcOrd="2" destOrd="0" presId="urn:microsoft.com/office/officeart/2018/5/layout/CenteredIconLabelDescriptionList"/>
    <dgm:cxn modelId="{BA0AA6A6-7B96-481E-9152-243E0EAD984C}" type="presParOf" srcId="{B04FC83E-62C9-4C19-BA33-0C570A79CDF1}" destId="{170EDC8B-9DCB-493B-B919-AD8FCB7E8473}" srcOrd="3" destOrd="0" presId="urn:microsoft.com/office/officeart/2018/5/layout/CenteredIconLabelDescriptionList"/>
    <dgm:cxn modelId="{835B8F28-6A5C-4A45-9123-8774C06064D3}" type="presParOf" srcId="{B04FC83E-62C9-4C19-BA33-0C570A79CDF1}" destId="{61151F0B-C5F2-4E20-8A7A-323A5A67BD23}" srcOrd="4" destOrd="0" presId="urn:microsoft.com/office/officeart/2018/5/layout/CenteredIconLabelDescriptionList"/>
    <dgm:cxn modelId="{95228100-C5DD-4C68-A46C-DB461BFDF49F}" type="presParOf" srcId="{2453CCA5-F57F-4FDD-ABBB-B2BBA8C0D32E}" destId="{46784895-E065-49A6-A0E5-4921E6C0506E}" srcOrd="1" destOrd="0" presId="urn:microsoft.com/office/officeart/2018/5/layout/CenteredIconLabelDescriptionList"/>
    <dgm:cxn modelId="{C0A2A950-614F-4AD2-B132-56C68BF28D75}" type="presParOf" srcId="{2453CCA5-F57F-4FDD-ABBB-B2BBA8C0D32E}" destId="{D3950648-37E9-4645-B287-67C8E06258F9}" srcOrd="2" destOrd="0" presId="urn:microsoft.com/office/officeart/2018/5/layout/CenteredIconLabelDescriptionList"/>
    <dgm:cxn modelId="{F6BD357A-E159-4D98-B4FE-1BA0CE6930EB}" type="presParOf" srcId="{D3950648-37E9-4645-B287-67C8E06258F9}" destId="{6B20BB1E-47C6-4D81-A479-5071C7DAEC7E}" srcOrd="0" destOrd="0" presId="urn:microsoft.com/office/officeart/2018/5/layout/CenteredIconLabelDescriptionList"/>
    <dgm:cxn modelId="{759B7157-6DCA-40C3-B548-4C2B90695A14}" type="presParOf" srcId="{D3950648-37E9-4645-B287-67C8E06258F9}" destId="{881C8221-9C33-4F1E-AA53-4FD2E226BC3F}" srcOrd="1" destOrd="0" presId="urn:microsoft.com/office/officeart/2018/5/layout/CenteredIconLabelDescriptionList"/>
    <dgm:cxn modelId="{6931924A-3813-4E2E-B241-DA81C9D6A489}" type="presParOf" srcId="{D3950648-37E9-4645-B287-67C8E06258F9}" destId="{3AAC8696-90D4-4719-AD8A-6CE134093FDF}" srcOrd="2" destOrd="0" presId="urn:microsoft.com/office/officeart/2018/5/layout/CenteredIconLabelDescriptionList"/>
    <dgm:cxn modelId="{7B109E0C-AFEE-487F-A59C-CB399F7A9A67}" type="presParOf" srcId="{D3950648-37E9-4645-B287-67C8E06258F9}" destId="{08561E60-67DE-4445-9F01-357E9C8C65F7}" srcOrd="3" destOrd="0" presId="urn:microsoft.com/office/officeart/2018/5/layout/CenteredIconLabelDescriptionList"/>
    <dgm:cxn modelId="{CB831251-6BEC-457D-A60A-136A40785D1B}" type="presParOf" srcId="{D3950648-37E9-4645-B287-67C8E06258F9}" destId="{D1D112F2-AA32-4F72-AB9A-0976E3DECCF9}" srcOrd="4" destOrd="0" presId="urn:microsoft.com/office/officeart/2018/5/layout/CenteredIconLabelDescriptionList"/>
    <dgm:cxn modelId="{98AACC9C-0B5D-47B1-BB04-722F6BB4BBE1}" type="presParOf" srcId="{2453CCA5-F57F-4FDD-ABBB-B2BBA8C0D32E}" destId="{BBBCAA59-B52E-444D-A37B-A029AE9E7AC0}" srcOrd="3" destOrd="0" presId="urn:microsoft.com/office/officeart/2018/5/layout/CenteredIconLabelDescriptionList"/>
    <dgm:cxn modelId="{9EA6D76B-208A-4F88-88D3-D0A3261EE68B}" type="presParOf" srcId="{2453CCA5-F57F-4FDD-ABBB-B2BBA8C0D32E}" destId="{35207DFE-FACC-4474-A9BF-4370F5AB0D52}" srcOrd="4" destOrd="0" presId="urn:microsoft.com/office/officeart/2018/5/layout/CenteredIconLabelDescriptionList"/>
    <dgm:cxn modelId="{456E4C30-BAC6-4D60-8585-72865EC77926}" type="presParOf" srcId="{35207DFE-FACC-4474-A9BF-4370F5AB0D52}" destId="{4BB3276B-5033-4584-B3CE-C6E82E663A97}" srcOrd="0" destOrd="0" presId="urn:microsoft.com/office/officeart/2018/5/layout/CenteredIconLabelDescriptionList"/>
    <dgm:cxn modelId="{58C86F81-0985-456A-AB3F-8AD1C6E67B9C}" type="presParOf" srcId="{35207DFE-FACC-4474-A9BF-4370F5AB0D52}" destId="{66E95C1A-2A97-4A44-BB44-4205F1B76948}" srcOrd="1" destOrd="0" presId="urn:microsoft.com/office/officeart/2018/5/layout/CenteredIconLabelDescriptionList"/>
    <dgm:cxn modelId="{7917F1E1-3964-43FA-BC4E-80D486F014DF}" type="presParOf" srcId="{35207DFE-FACC-4474-A9BF-4370F5AB0D52}" destId="{63487F08-A661-434C-9B9D-F3A6DB788B4C}" srcOrd="2" destOrd="0" presId="urn:microsoft.com/office/officeart/2018/5/layout/CenteredIconLabelDescriptionList"/>
    <dgm:cxn modelId="{5BBB1A89-B403-484F-9DA4-89E13650DFC1}" type="presParOf" srcId="{35207DFE-FACC-4474-A9BF-4370F5AB0D52}" destId="{E2769755-6C13-4A88-9D81-30C10DAA9432}" srcOrd="3" destOrd="0" presId="urn:microsoft.com/office/officeart/2018/5/layout/CenteredIconLabelDescriptionList"/>
    <dgm:cxn modelId="{67C5366F-70EE-4D7E-A1E5-8773E23BDEB6}" type="presParOf" srcId="{35207DFE-FACC-4474-A9BF-4370F5AB0D52}" destId="{B7E4F9DF-381E-4B01-9018-5382D38FD3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55EE3-2A84-49C7-AEDC-BEF3AA33042B}">
      <dsp:nvSpPr>
        <dsp:cNvPr id="0" name=""/>
        <dsp:cNvSpPr/>
      </dsp:nvSpPr>
      <dsp:spPr>
        <a:xfrm>
          <a:off x="2615623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44E51-3218-4E18-B049-52E2C9EF3561}">
      <dsp:nvSpPr>
        <dsp:cNvPr id="0" name=""/>
        <dsp:cNvSpPr/>
      </dsp:nvSpPr>
      <dsp:spPr>
        <a:xfrm>
          <a:off x="3010498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314F-A39F-441A-91CF-2109BF0B6692}">
      <dsp:nvSpPr>
        <dsp:cNvPr id="0" name=""/>
        <dsp:cNvSpPr/>
      </dsp:nvSpPr>
      <dsp:spPr>
        <a:xfrm>
          <a:off x="2023310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600" b="0" i="0" kern="1200"/>
            <a:t>By Bus: 101 minutes</a:t>
          </a:r>
          <a:endParaRPr lang="en-US" sz="2600" kern="1200"/>
        </a:p>
      </dsp:txBody>
      <dsp:txXfrm>
        <a:off x="2023310" y="2448850"/>
        <a:ext cx="3037500" cy="720000"/>
      </dsp:txXfrm>
    </dsp:sp>
    <dsp:sp modelId="{8C729DAE-3AE8-49CA-BAC2-2DA0AA344084}">
      <dsp:nvSpPr>
        <dsp:cNvPr id="0" name=""/>
        <dsp:cNvSpPr/>
      </dsp:nvSpPr>
      <dsp:spPr>
        <a:xfrm>
          <a:off x="6184685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6413-0937-44D7-B915-2FFD46DBCDBC}">
      <dsp:nvSpPr>
        <dsp:cNvPr id="0" name=""/>
        <dsp:cNvSpPr/>
      </dsp:nvSpPr>
      <dsp:spPr>
        <a:xfrm>
          <a:off x="6579560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62C9-2BDA-4AC1-9B97-77D641187ECE}">
      <dsp:nvSpPr>
        <dsp:cNvPr id="0" name=""/>
        <dsp:cNvSpPr/>
      </dsp:nvSpPr>
      <dsp:spPr>
        <a:xfrm>
          <a:off x="5592373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600" b="0" i="0" kern="1200"/>
            <a:t>By Tube: 83 minutes</a:t>
          </a:r>
          <a:endParaRPr lang="en-US" sz="2600" kern="1200"/>
        </a:p>
      </dsp:txBody>
      <dsp:txXfrm>
        <a:off x="5592373" y="2448850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5FAC5-920D-47DA-83CC-75D61F829FA6}">
      <dsp:nvSpPr>
        <dsp:cNvPr id="0" name=""/>
        <dsp:cNvSpPr/>
      </dsp:nvSpPr>
      <dsp:spPr>
        <a:xfrm>
          <a:off x="0" y="125559"/>
          <a:ext cx="6111737" cy="1989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b="0" i="0" kern="1200"/>
            <a:t>Lines with most service disruptions?</a:t>
          </a:r>
          <a:endParaRPr lang="en-US" sz="5000" kern="1200"/>
        </a:p>
      </dsp:txBody>
      <dsp:txXfrm>
        <a:off x="97095" y="222654"/>
        <a:ext cx="5917547" cy="1794810"/>
      </dsp:txXfrm>
    </dsp:sp>
    <dsp:sp modelId="{CCF3122C-1250-4D91-9568-1EA8CC9DAEDC}">
      <dsp:nvSpPr>
        <dsp:cNvPr id="0" name=""/>
        <dsp:cNvSpPr/>
      </dsp:nvSpPr>
      <dsp:spPr>
        <a:xfrm>
          <a:off x="0" y="2258559"/>
          <a:ext cx="6111737" cy="1989000"/>
        </a:xfrm>
        <a:prstGeom prst="roundRect">
          <a:avLst/>
        </a:prstGeom>
        <a:solidFill>
          <a:schemeClr val="accent2">
            <a:hueOff val="-1491946"/>
            <a:satOff val="-10528"/>
            <a:lumOff val="3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000" b="0" i="0" kern="1200"/>
            <a:t>Most crowded bus or tube lines?</a:t>
          </a:r>
          <a:endParaRPr lang="en-US" sz="5000" kern="1200"/>
        </a:p>
      </dsp:txBody>
      <dsp:txXfrm>
        <a:off x="97095" y="2355654"/>
        <a:ext cx="5917547" cy="1794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4ADB2-55C8-44C0-BE72-549A049792AF}">
      <dsp:nvSpPr>
        <dsp:cNvPr id="0" name=""/>
        <dsp:cNvSpPr/>
      </dsp:nvSpPr>
      <dsp:spPr>
        <a:xfrm>
          <a:off x="832" y="0"/>
          <a:ext cx="3370734" cy="31877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0" rIns="332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Finding correct parameters</a:t>
          </a:r>
          <a:endParaRPr lang="en-US" sz="2600" kern="1200"/>
        </a:p>
      </dsp:txBody>
      <dsp:txXfrm>
        <a:off x="832" y="1275080"/>
        <a:ext cx="3370734" cy="1912620"/>
      </dsp:txXfrm>
    </dsp:sp>
    <dsp:sp modelId="{1AB4ADB0-336B-4273-8A74-8EFE74FCBADB}">
      <dsp:nvSpPr>
        <dsp:cNvPr id="0" name=""/>
        <dsp:cNvSpPr/>
      </dsp:nvSpPr>
      <dsp:spPr>
        <a:xfrm>
          <a:off x="832" y="0"/>
          <a:ext cx="3370734" cy="1275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165100" rIns="3329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2" y="0"/>
        <a:ext cx="3370734" cy="1275080"/>
      </dsp:txXfrm>
    </dsp:sp>
    <dsp:sp modelId="{7289A571-9F94-4B05-AC12-684A47B7DFA8}">
      <dsp:nvSpPr>
        <dsp:cNvPr id="0" name=""/>
        <dsp:cNvSpPr/>
      </dsp:nvSpPr>
      <dsp:spPr>
        <a:xfrm>
          <a:off x="3641225" y="0"/>
          <a:ext cx="3370734" cy="3187700"/>
        </a:xfrm>
        <a:prstGeom prst="rect">
          <a:avLst/>
        </a:prstGeom>
        <a:solidFill>
          <a:schemeClr val="accent5">
            <a:hueOff val="-748487"/>
            <a:satOff val="337"/>
            <a:lumOff val="-3529"/>
            <a:alphaOff val="0"/>
          </a:schemeClr>
        </a:solidFill>
        <a:ln w="12700" cap="flat" cmpd="sng" algn="ctr">
          <a:solidFill>
            <a:schemeClr val="accent5">
              <a:hueOff val="-748487"/>
              <a:satOff val="33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0" rIns="332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Saving the API response to a file</a:t>
          </a:r>
          <a:endParaRPr lang="en-US" sz="2600" kern="1200" dirty="0"/>
        </a:p>
      </dsp:txBody>
      <dsp:txXfrm>
        <a:off x="3641225" y="1275080"/>
        <a:ext cx="3370734" cy="1912620"/>
      </dsp:txXfrm>
    </dsp:sp>
    <dsp:sp modelId="{51C220CF-E3A5-49C5-A9D3-30F1EAFD7B80}">
      <dsp:nvSpPr>
        <dsp:cNvPr id="0" name=""/>
        <dsp:cNvSpPr/>
      </dsp:nvSpPr>
      <dsp:spPr>
        <a:xfrm>
          <a:off x="3641225" y="0"/>
          <a:ext cx="3370734" cy="1275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165100" rIns="3329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41225" y="0"/>
        <a:ext cx="3370734" cy="1275080"/>
      </dsp:txXfrm>
    </dsp:sp>
    <dsp:sp modelId="{A1F0AE29-BD3F-4FEA-8D82-71907CEAB2FE}">
      <dsp:nvSpPr>
        <dsp:cNvPr id="0" name=""/>
        <dsp:cNvSpPr/>
      </dsp:nvSpPr>
      <dsp:spPr>
        <a:xfrm>
          <a:off x="7281617" y="0"/>
          <a:ext cx="3370734" cy="3187700"/>
        </a:xfrm>
        <a:prstGeom prst="rect">
          <a:avLst/>
        </a:prstGeom>
        <a:solidFill>
          <a:schemeClr val="accent5">
            <a:hueOff val="-1496973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-1496973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0" rIns="332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Navigating nested lists / dictionaries</a:t>
          </a:r>
          <a:endParaRPr lang="en-US" sz="2600" kern="1200"/>
        </a:p>
      </dsp:txBody>
      <dsp:txXfrm>
        <a:off x="7281617" y="1275080"/>
        <a:ext cx="3370734" cy="1912620"/>
      </dsp:txXfrm>
    </dsp:sp>
    <dsp:sp modelId="{2078BC04-8E6C-43DF-B254-6F5CB89D171A}">
      <dsp:nvSpPr>
        <dsp:cNvPr id="0" name=""/>
        <dsp:cNvSpPr/>
      </dsp:nvSpPr>
      <dsp:spPr>
        <a:xfrm>
          <a:off x="7281617" y="0"/>
          <a:ext cx="3370734" cy="127508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954" tIns="165100" rIns="3329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81617" y="0"/>
        <a:ext cx="3370734" cy="1275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7F36F-6351-4DD8-A0EE-F35FE54D4A76}">
      <dsp:nvSpPr>
        <dsp:cNvPr id="0" name=""/>
        <dsp:cNvSpPr/>
      </dsp:nvSpPr>
      <dsp:spPr>
        <a:xfrm>
          <a:off x="1042209" y="293052"/>
          <a:ext cx="1110765" cy="111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97B47-F571-40D9-B336-F66E7549F94E}">
      <dsp:nvSpPr>
        <dsp:cNvPr id="0" name=""/>
        <dsp:cNvSpPr/>
      </dsp:nvSpPr>
      <dsp:spPr>
        <a:xfrm>
          <a:off x="10784" y="1515687"/>
          <a:ext cx="3173616" cy="476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 dirty="0"/>
            <a:t>Started out in </a:t>
          </a:r>
          <a:r>
            <a:rPr lang="en-CA" sz="2000" kern="1200" dirty="0" err="1"/>
            <a:t>Jupyter</a:t>
          </a:r>
          <a:r>
            <a:rPr lang="en-CA" sz="2000" kern="1200" dirty="0"/>
            <a:t> Lab</a:t>
          </a:r>
          <a:endParaRPr lang="en-US" sz="2000" kern="1200" dirty="0"/>
        </a:p>
      </dsp:txBody>
      <dsp:txXfrm>
        <a:off x="10784" y="1515687"/>
        <a:ext cx="3173616" cy="476042"/>
      </dsp:txXfrm>
    </dsp:sp>
    <dsp:sp modelId="{61151F0B-C5F2-4E20-8A7A-323A5A67BD23}">
      <dsp:nvSpPr>
        <dsp:cNvPr id="0" name=""/>
        <dsp:cNvSpPr/>
      </dsp:nvSpPr>
      <dsp:spPr>
        <a:xfrm>
          <a:off x="10784" y="2043761"/>
          <a:ext cx="3173616" cy="85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0BB1E-47C6-4D81-A479-5071C7DAEC7E}">
      <dsp:nvSpPr>
        <dsp:cNvPr id="0" name=""/>
        <dsp:cNvSpPr/>
      </dsp:nvSpPr>
      <dsp:spPr>
        <a:xfrm>
          <a:off x="4771209" y="293052"/>
          <a:ext cx="1110765" cy="111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C8696-90D4-4719-AD8A-6CE134093FDF}">
      <dsp:nvSpPr>
        <dsp:cNvPr id="0" name=""/>
        <dsp:cNvSpPr/>
      </dsp:nvSpPr>
      <dsp:spPr>
        <a:xfrm>
          <a:off x="3739783" y="1515687"/>
          <a:ext cx="3173616" cy="476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 dirty="0"/>
            <a:t>Moved to </a:t>
          </a:r>
          <a:r>
            <a:rPr lang="en-CA" sz="2000" kern="1200" dirty="0" err="1"/>
            <a:t>VSCode</a:t>
          </a:r>
          <a:endParaRPr lang="en-US" sz="2000" kern="1200" dirty="0"/>
        </a:p>
      </dsp:txBody>
      <dsp:txXfrm>
        <a:off x="3739783" y="1515687"/>
        <a:ext cx="3173616" cy="476042"/>
      </dsp:txXfrm>
    </dsp:sp>
    <dsp:sp modelId="{D1D112F2-AA32-4F72-AB9A-0976E3DECCF9}">
      <dsp:nvSpPr>
        <dsp:cNvPr id="0" name=""/>
        <dsp:cNvSpPr/>
      </dsp:nvSpPr>
      <dsp:spPr>
        <a:xfrm>
          <a:off x="3739783" y="2043761"/>
          <a:ext cx="3173616" cy="85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 view terminal,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 screen with txt files,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Predictive text</a:t>
          </a:r>
        </a:p>
      </dsp:txBody>
      <dsp:txXfrm>
        <a:off x="3739783" y="2043761"/>
        <a:ext cx="3173616" cy="850885"/>
      </dsp:txXfrm>
    </dsp:sp>
    <dsp:sp modelId="{4BB3276B-5033-4584-B3CE-C6E82E663A97}">
      <dsp:nvSpPr>
        <dsp:cNvPr id="0" name=""/>
        <dsp:cNvSpPr/>
      </dsp:nvSpPr>
      <dsp:spPr>
        <a:xfrm>
          <a:off x="8500208" y="293052"/>
          <a:ext cx="1110765" cy="111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7F08-A661-434C-9B9D-F3A6DB788B4C}">
      <dsp:nvSpPr>
        <dsp:cNvPr id="0" name=""/>
        <dsp:cNvSpPr/>
      </dsp:nvSpPr>
      <dsp:spPr>
        <a:xfrm>
          <a:off x="7468783" y="1515687"/>
          <a:ext cx="3173616" cy="476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000" kern="1200"/>
            <a:t>Imported Python Packages:</a:t>
          </a:r>
          <a:endParaRPr lang="en-US" sz="2000" kern="1200"/>
        </a:p>
      </dsp:txBody>
      <dsp:txXfrm>
        <a:off x="7468783" y="1515687"/>
        <a:ext cx="3173616" cy="476042"/>
      </dsp:txXfrm>
    </dsp:sp>
    <dsp:sp modelId="{B7E4F9DF-381E-4B01-9018-5382D38FD302}">
      <dsp:nvSpPr>
        <dsp:cNvPr id="0" name=""/>
        <dsp:cNvSpPr/>
      </dsp:nvSpPr>
      <dsp:spPr>
        <a:xfrm>
          <a:off x="7468783" y="2043761"/>
          <a:ext cx="3173616" cy="85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requests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os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json</a:t>
          </a:r>
          <a:endParaRPr lang="en-US" sz="1500" kern="1200"/>
        </a:p>
      </dsp:txBody>
      <dsp:txXfrm>
        <a:off x="7468783" y="2043761"/>
        <a:ext cx="3173616" cy="85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9/26/2022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2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DAD31-83B0-21AE-9C12-E2D4C4EC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 fontScale="90000"/>
          </a:bodyPr>
          <a:lstStyle/>
          <a:p>
            <a:r>
              <a:rPr lang="en-CA" dirty="0"/>
              <a:t>Transport for London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6F33-A36D-6C55-6065-7B4CBE18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Mini-Project 1</a:t>
            </a:r>
          </a:p>
          <a:p>
            <a:r>
              <a:rPr lang="en-CA" dirty="0"/>
              <a:t>Jessica Moloney</a:t>
            </a:r>
          </a:p>
          <a:p>
            <a:endParaRPr lang="en-CA" dirty="0"/>
          </a:p>
        </p:txBody>
      </p:sp>
      <p:pic>
        <p:nvPicPr>
          <p:cNvPr id="4" name="Picture 3" descr="Een bordspel">
            <a:extLst>
              <a:ext uri="{FF2B5EF4-FFF2-40B4-BE49-F238E27FC236}">
                <a16:creationId xmlns:a16="http://schemas.microsoft.com/office/drawing/2014/main" id="{38D138A6-622D-EE5A-FFBC-9C6048662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3" r="16247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77E77-1EF8-F402-B70F-8316C49B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n-CA" dirty="0"/>
              <a:t>With More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5AA0C3-E5A8-500C-FDEA-2A08441CE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49829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4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05B8A-7E54-8FCC-A542-B8C87298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CA" dirty="0"/>
              <a:t>Biggest 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775FAA-8BDE-3CC6-5D82-4D5E59972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620308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4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0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923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E856F-692B-A948-DC64-4E3F74F4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5707" y="1625608"/>
            <a:ext cx="5062628" cy="2722164"/>
          </a:xfrm>
        </p:spPr>
        <p:txBody>
          <a:bodyPr>
            <a:normAutofit/>
          </a:bodyPr>
          <a:lstStyle/>
          <a:p>
            <a:r>
              <a:rPr lang="en-CA"/>
              <a:t>Thank You!</a:t>
            </a:r>
          </a:p>
        </p:txBody>
      </p:sp>
      <p:pic>
        <p:nvPicPr>
          <p:cNvPr id="7" name="Graphic 6" descr="Wave Gesture outline">
            <a:extLst>
              <a:ext uri="{FF2B5EF4-FFF2-40B4-BE49-F238E27FC236}">
                <a16:creationId xmlns:a16="http://schemas.microsoft.com/office/drawing/2014/main" id="{2AA10781-D0E8-4855-522F-33B73E2E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06679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33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59227-237E-1180-F252-7463FBDF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CA" dirty="0"/>
              <a:t>Tools</a:t>
            </a:r>
            <a:br>
              <a:rPr lang="en-CA" dirty="0"/>
            </a:b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F2ECD-0790-CC3C-2F86-B38EC7665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2375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1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E1899-57F7-13D3-D495-1E93613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05" y="1204721"/>
            <a:ext cx="5471135" cy="1446550"/>
          </a:xfrm>
        </p:spPr>
        <p:txBody>
          <a:bodyPr>
            <a:normAutofit/>
          </a:bodyPr>
          <a:lstStyle/>
          <a:p>
            <a:r>
              <a:rPr lang="en-CA" dirty="0"/>
              <a:t>Air Quality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0C6E-4775-0F81-77F3-718D9A65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2691638"/>
            <a:ext cx="5471135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Low air pollution forecast valid from Friday 23 September to end of Saturday 24 September GMT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Graphic 4" descr="Lungs with solid fill">
            <a:extLst>
              <a:ext uri="{FF2B5EF4-FFF2-40B4-BE49-F238E27FC236}">
                <a16:creationId xmlns:a16="http://schemas.microsoft.com/office/drawing/2014/main" id="{41F5B42D-0819-602C-721C-D4E3ACA5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679" y="1497220"/>
            <a:ext cx="4127230" cy="4127230"/>
          </a:xfrm>
          <a:prstGeom prst="rect">
            <a:avLst/>
          </a:prstGeom>
        </p:spPr>
      </p:pic>
      <p:sp>
        <p:nvSpPr>
          <p:cNvPr id="17" name="Cross 11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86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CA" dirty="0"/>
              <a:t>Transport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r>
              <a:rPr lang="en-CA" dirty="0"/>
              <a:t>18 different options:</a:t>
            </a:r>
          </a:p>
          <a:p>
            <a:pPr lvl="1"/>
            <a:r>
              <a:rPr lang="en-CA" dirty="0"/>
              <a:t>'bus', 'cable-car', 'coach', 'cycle', 'cycle-hire', '</a:t>
            </a:r>
            <a:r>
              <a:rPr lang="en-CA" dirty="0" err="1"/>
              <a:t>dlr</a:t>
            </a:r>
            <a:r>
              <a:rPr lang="en-CA" dirty="0"/>
              <a:t>', '</a:t>
            </a:r>
            <a:r>
              <a:rPr lang="en-CA" dirty="0" err="1"/>
              <a:t>elizabeth</a:t>
            </a:r>
            <a:r>
              <a:rPr lang="en-CA" dirty="0"/>
              <a:t>-line', 'interchange-keep-sitting', 'interchange-secure', 'national-rail', 'overground', 'replacement-bus', 'river-bus', 'river-tour', 'taxi', 'tram', 'tube', 'walking'</a:t>
            </a:r>
          </a:p>
        </p:txBody>
      </p:sp>
      <p:pic>
        <p:nvPicPr>
          <p:cNvPr id="5" name="Graphic 4" descr="Taxi with solid fill">
            <a:extLst>
              <a:ext uri="{FF2B5EF4-FFF2-40B4-BE49-F238E27FC236}">
                <a16:creationId xmlns:a16="http://schemas.microsoft.com/office/drawing/2014/main" id="{8642D5C0-5DD7-9254-375E-034D32FA9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6784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688" y="1625608"/>
            <a:ext cx="651864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BikePoints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688" y="4466845"/>
            <a:ext cx="6518647" cy="882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779 bike points with 20,653 docks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33875073-9B65-D212-6811-3F70A7764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665" y="2164438"/>
            <a:ext cx="2792794" cy="27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1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CA" dirty="0"/>
              <a:t>Tube and Bus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CA" dirty="0"/>
              <a:t>678 bus lines</a:t>
            </a:r>
          </a:p>
          <a:p>
            <a:r>
              <a:rPr lang="en-CA" dirty="0"/>
              <a:t>11 tube lines:</a:t>
            </a:r>
          </a:p>
          <a:p>
            <a:pPr lvl="1"/>
            <a:r>
              <a:rPr lang="en-CA" dirty="0"/>
              <a:t>'Bakerloo', 'Central', 'Circle', 'District', 'Hammersmith &amp; City', 'Jubilee', 'Metropolitan', 'Northern', 'Piccadilly', 'Victoria', 'Waterloo &amp; City'</a:t>
            </a:r>
          </a:p>
        </p:txBody>
      </p:sp>
      <p:pic>
        <p:nvPicPr>
          <p:cNvPr id="17" name="Graphic 6" descr="Bus">
            <a:extLst>
              <a:ext uri="{FF2B5EF4-FFF2-40B4-BE49-F238E27FC236}">
                <a16:creationId xmlns:a16="http://schemas.microsoft.com/office/drawing/2014/main" id="{E5A7FAB2-E1C4-1B4A-A76C-3366A6AC9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5395" y="1497220"/>
            <a:ext cx="4127230" cy="4127230"/>
          </a:xfrm>
          <a:prstGeom prst="rect">
            <a:avLst/>
          </a:prstGeom>
        </p:spPr>
      </p:pic>
      <p:sp>
        <p:nvSpPr>
          <p:cNvPr id="18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0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Victoria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4115-B82C-1C32-8E3B-F3CAB53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5240953" cy="882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16 stations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A81BF7B6-CABE-C5DC-9F7D-06C1338A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D58BD-EAD9-C8B8-0A2D-C9598FD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CA" dirty="0"/>
              <a:t>Heathrow Airport to Tower Bridge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068EBF-8BD9-C195-B5F9-D8B308A5C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2953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60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EF72E-9A56-3A45-8ADA-E6F93BA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4175133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07FAC-AFD3-E7A1-C581-6217E75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08250"/>
            <a:ext cx="3198777" cy="4024885"/>
          </a:xfrm>
        </p:spPr>
        <p:txBody>
          <a:bodyPr>
            <a:normAutofit/>
          </a:bodyPr>
          <a:lstStyle/>
          <a:p>
            <a:r>
              <a:rPr lang="en-CA" dirty="0"/>
              <a:t>Most Dangerous Intersections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770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21272B7-CEC0-2C62-7BC1-B33EA7908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1337"/>
              </p:ext>
            </p:extLst>
          </p:nvPr>
        </p:nvGraphicFramePr>
        <p:xfrm>
          <a:off x="5106596" y="1508251"/>
          <a:ext cx="6111737" cy="437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15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4423-3B63-C2D4-AA0F-B9AEB3E3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People Injured at Clapham/</a:t>
            </a:r>
            <a:r>
              <a:rPr lang="en-CA" dirty="0" err="1"/>
              <a:t>Lingham</a:t>
            </a:r>
            <a:r>
              <a:rPr lang="en-CA" dirty="0"/>
              <a:t> were travelling by: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C74E8C-E355-F9BC-596C-17FB663FA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99693"/>
              </p:ext>
            </p:extLst>
          </p:nvPr>
        </p:nvGraphicFramePr>
        <p:xfrm>
          <a:off x="565150" y="2692400"/>
          <a:ext cx="82677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97552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F2D37"/>
      </a:dk2>
      <a:lt2>
        <a:srgbClr val="E8E2E7"/>
      </a:lt2>
      <a:accent1>
        <a:srgbClr val="21B831"/>
      </a:accent1>
      <a:accent2>
        <a:srgbClr val="47B714"/>
      </a:accent2>
      <a:accent3>
        <a:srgbClr val="87AE1F"/>
      </a:accent3>
      <a:accent4>
        <a:srgbClr val="B8A014"/>
      </a:accent4>
      <a:accent5>
        <a:srgbClr val="E77C29"/>
      </a:accent5>
      <a:accent6>
        <a:srgbClr val="D51B17"/>
      </a:accent6>
      <a:hlink>
        <a:srgbClr val="BF3FB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218</TotalTime>
  <Words>224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Seaford Display</vt:lpstr>
      <vt:lpstr>System Font Regular</vt:lpstr>
      <vt:lpstr>Tenorite</vt:lpstr>
      <vt:lpstr>MadridVTI</vt:lpstr>
      <vt:lpstr>Transport for London API</vt:lpstr>
      <vt:lpstr>Air Quality Predictions</vt:lpstr>
      <vt:lpstr>Transport Modes</vt:lpstr>
      <vt:lpstr>BikePoints</vt:lpstr>
      <vt:lpstr>Tube and Bus Lines</vt:lpstr>
      <vt:lpstr>Victoria Line</vt:lpstr>
      <vt:lpstr>Heathrow Airport to Tower Bridge</vt:lpstr>
      <vt:lpstr>Most Dangerous Intersections</vt:lpstr>
      <vt:lpstr>People Injured at Clapham/Lingham were travelling by:</vt:lpstr>
      <vt:lpstr>With More Time</vt:lpstr>
      <vt:lpstr>Biggest Challenges</vt:lpstr>
      <vt:lpstr>Thank You!</vt:lpstr>
      <vt:lpstr>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</dc:title>
  <dc:creator>Jessica Moloney</dc:creator>
  <cp:lastModifiedBy>Jessica Moloney</cp:lastModifiedBy>
  <cp:revision>5</cp:revision>
  <dcterms:created xsi:type="dcterms:W3CDTF">2022-09-23T02:28:16Z</dcterms:created>
  <dcterms:modified xsi:type="dcterms:W3CDTF">2022-09-26T16:58:18Z</dcterms:modified>
</cp:coreProperties>
</file>