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6E2065-36F3-4C5C-8A87-DC5020451012}">
          <p14:sldIdLst>
            <p14:sldId id="256"/>
          </p14:sldIdLst>
        </p14:section>
        <p14:section name="Untitled Section" id="{FCAAE41E-85D5-444E-98C3-845E56F1994E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6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8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77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5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20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8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9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2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0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C0FE-A434-4070-B864-43A64669AC07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5DC2D-6555-4B7E-8B65-98DB0E75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49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Approval Prediction to get a Loan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Mark </a:t>
            </a:r>
            <a:r>
              <a:rPr lang="en-GB" dirty="0" smtClean="0"/>
              <a:t>Christian Albinto</a:t>
            </a:r>
          </a:p>
          <a:p>
            <a:r>
              <a:rPr lang="en-GB" sz="1400" dirty="0" smtClean="0"/>
              <a:t>Video Link: https</a:t>
            </a:r>
            <a:r>
              <a:rPr lang="en-GB" sz="1400" dirty="0"/>
              <a:t>://www.youtube.com/watch?v=EgN11J8qGYM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660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3 Data 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Filling in missing values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sz="1400" dirty="0" smtClean="0"/>
              <a:t>Using </a:t>
            </a:r>
            <a:r>
              <a:rPr lang="en-US" sz="1400" dirty="0"/>
              <a:t>the </a:t>
            </a:r>
            <a:r>
              <a:rPr lang="en-US" sz="1400" dirty="0" err="1"/>
              <a:t>isnull</a:t>
            </a:r>
            <a:r>
              <a:rPr lang="en-US" sz="1400" dirty="0"/>
              <a:t>().sum() method, count the number of missing values in each </a:t>
            </a:r>
            <a:r>
              <a:rPr lang="en-US" sz="1400" dirty="0" smtClean="0"/>
              <a:t>				column </a:t>
            </a:r>
            <a:r>
              <a:rPr lang="en-US" sz="1400" dirty="0"/>
              <a:t>as the first step. This will provide us with a total of the columns' missing </a:t>
            </a:r>
            <a:r>
              <a:rPr lang="en-US" sz="1400" dirty="0" smtClean="0"/>
              <a:t>values.</a:t>
            </a:r>
            <a:endParaRPr lang="en-GB" sz="1600" dirty="0" smtClean="0"/>
          </a:p>
          <a:p>
            <a:r>
              <a:rPr lang="en-GB" dirty="0" smtClean="0"/>
              <a:t>Checking Outliers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400" dirty="0" smtClean="0"/>
              <a:t>Data </a:t>
            </a:r>
            <a:r>
              <a:rPr lang="en-GB" sz="1400" dirty="0"/>
              <a:t>points known as outliers differ greatly from the rest of the data in a dataset. Measurement </a:t>
            </a:r>
            <a:r>
              <a:rPr lang="en-GB" sz="1400" dirty="0" smtClean="0"/>
              <a:t>	problems</a:t>
            </a:r>
            <a:r>
              <a:rPr lang="en-GB" sz="1400" dirty="0"/>
              <a:t>, data input errors, or other unusual occurrences can all lead to outliers. They can have a </a:t>
            </a:r>
            <a:r>
              <a:rPr lang="en-GB" sz="1400" dirty="0" smtClean="0"/>
              <a:t>	significant </a:t>
            </a:r>
            <a:r>
              <a:rPr lang="en-GB" sz="1400" dirty="0"/>
              <a:t>impact on statistical analysis and machine learning algorithms, leading to inaccurate </a:t>
            </a:r>
            <a:r>
              <a:rPr lang="en-GB" sz="1400" dirty="0" smtClean="0"/>
              <a:t>	results</a:t>
            </a:r>
            <a:r>
              <a:rPr lang="en-GB" sz="1400" dirty="0"/>
              <a:t>.</a:t>
            </a:r>
            <a:endParaRPr lang="en-GB" sz="1400" dirty="0" smtClean="0"/>
          </a:p>
          <a:p>
            <a:r>
              <a:rPr lang="en-GB" dirty="0" smtClean="0"/>
              <a:t>Encoding Categorical Variables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US" sz="1400" dirty="0"/>
              <a:t>The scikit-learn library's </a:t>
            </a:r>
            <a:r>
              <a:rPr lang="en-US" sz="1400" dirty="0" err="1"/>
              <a:t>LabelEncoder</a:t>
            </a:r>
            <a:r>
              <a:rPr lang="en-US" sz="1400" dirty="0"/>
              <a:t> is used to transform categorical data into numerical values. </a:t>
            </a:r>
            <a:r>
              <a:rPr lang="en-US" sz="1400" dirty="0" smtClean="0"/>
              <a:t>	Each </a:t>
            </a:r>
            <a:r>
              <a:rPr lang="en-US" sz="1400" dirty="0"/>
              <a:t>category in the variable is given a distinct integer value by the </a:t>
            </a:r>
            <a:r>
              <a:rPr lang="en-US" sz="1400" dirty="0" err="1"/>
              <a:t>LabelEncoder</a:t>
            </a:r>
            <a:r>
              <a:rPr lang="en-US" sz="1400" dirty="0"/>
              <a:t>.</a:t>
            </a: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8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4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400" dirty="0" smtClean="0"/>
              <a:t>Using </a:t>
            </a:r>
            <a:r>
              <a:rPr lang="en-GB" sz="1400" dirty="0" err="1" smtClean="0"/>
              <a:t>StratifiedKFold</a:t>
            </a:r>
            <a:r>
              <a:rPr lang="en-GB" sz="1400" dirty="0" smtClean="0"/>
              <a:t> to determine which machine learning classifier is suitable for the problem</a:t>
            </a:r>
            <a:endParaRPr lang="en-GB" dirty="0" smtClean="0"/>
          </a:p>
          <a:p>
            <a:r>
              <a:rPr lang="en-GB" dirty="0" smtClean="0"/>
              <a:t>Input Feature Selection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There </a:t>
            </a:r>
            <a:r>
              <a:rPr lang="en-US" sz="1400" dirty="0"/>
              <a:t>are a number of variables in our dataset, including </a:t>
            </a:r>
            <a:r>
              <a:rPr lang="en-US" sz="1400" dirty="0" err="1"/>
              <a:t>Loan_Status</a:t>
            </a:r>
            <a:r>
              <a:rPr lang="en-US" sz="1400" dirty="0"/>
              <a:t>, Dependents, Gender, </a:t>
            </a:r>
            <a:r>
              <a:rPr lang="en-US" sz="1400" dirty="0" smtClean="0"/>
              <a:t>	Married</a:t>
            </a:r>
            <a:r>
              <a:rPr lang="en-US" sz="1400" dirty="0"/>
              <a:t>, Education, Self-Employed, </a:t>
            </a:r>
            <a:r>
              <a:rPr lang="en-US" sz="1400" dirty="0" err="1"/>
              <a:t>ApplicantIncome</a:t>
            </a:r>
            <a:r>
              <a:rPr lang="en-US" sz="1400" dirty="0"/>
              <a:t>, </a:t>
            </a:r>
            <a:r>
              <a:rPr lang="en-US" sz="1400" dirty="0" err="1"/>
              <a:t>CoapplicantIncome</a:t>
            </a:r>
            <a:r>
              <a:rPr lang="en-US" sz="1400" dirty="0"/>
              <a:t>, </a:t>
            </a:r>
            <a:r>
              <a:rPr lang="en-US" sz="1400" dirty="0" err="1"/>
              <a:t>LoanAmount</a:t>
            </a:r>
            <a:r>
              <a:rPr lang="en-US" sz="1400" dirty="0"/>
              <a:t>, </a:t>
            </a:r>
            <a:r>
              <a:rPr lang="en-US" sz="1400" dirty="0" smtClean="0"/>
              <a:t>	</a:t>
            </a:r>
            <a:r>
              <a:rPr lang="en-US" sz="1400" dirty="0" err="1" smtClean="0"/>
              <a:t>Loan_Amount_Term</a:t>
            </a:r>
            <a:r>
              <a:rPr lang="en-US" sz="1400" dirty="0"/>
              <a:t>, and </a:t>
            </a:r>
            <a:r>
              <a:rPr lang="en-US" sz="1400" dirty="0" err="1"/>
              <a:t>Property_Area</a:t>
            </a:r>
            <a:r>
              <a:rPr lang="en-US" sz="1400" dirty="0"/>
              <a:t>. To investigate the connections between these variables, </a:t>
            </a:r>
            <a:r>
              <a:rPr lang="en-US" sz="1400" dirty="0" smtClean="0"/>
              <a:t>	we </a:t>
            </a:r>
            <a:r>
              <a:rPr lang="en-US" sz="1400" dirty="0"/>
              <a:t>can construct a correlation matrix</a:t>
            </a:r>
            <a:r>
              <a:rPr lang="en-US" sz="1400" dirty="0" smtClean="0"/>
              <a:t>.</a:t>
            </a:r>
            <a:endParaRPr lang="en-GB" dirty="0" smtClean="0"/>
          </a:p>
          <a:p>
            <a:r>
              <a:rPr lang="en-GB" dirty="0" smtClean="0"/>
              <a:t>Modelling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400" dirty="0" smtClean="0"/>
              <a:t>Logistic </a:t>
            </a:r>
            <a:r>
              <a:rPr lang="en-US" sz="1400" dirty="0"/>
              <a:t>regression is a supervised machine learning algorithm that is used for binary classification </a:t>
            </a:r>
            <a:r>
              <a:rPr lang="en-US" sz="1400" dirty="0" smtClean="0"/>
              <a:t>	problems</a:t>
            </a:r>
            <a:r>
              <a:rPr lang="en-US" sz="1400" dirty="0"/>
              <a:t>. It is a sort of regression analysis where the outcome (or dependent variable) is </a:t>
            </a:r>
            <a:r>
              <a:rPr lang="en-US" sz="1400" dirty="0" smtClean="0"/>
              <a:t>	categorical </a:t>
            </a:r>
            <a:r>
              <a:rPr lang="en-US" sz="1400" dirty="0"/>
              <a:t>in nature and is used to forecast the likelihood that an event will </a:t>
            </a:r>
            <a:r>
              <a:rPr lang="en-US" sz="1400" dirty="0" smtClean="0"/>
              <a:t>occur.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9380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5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Confusion Matrix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Accuracy Score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3089"/>
            <a:ext cx="3262341" cy="24000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763348"/>
            <a:ext cx="4505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291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Approval Prediction to get a Loan</vt:lpstr>
      <vt:lpstr>Phase 3 Data Preparation</vt:lpstr>
      <vt:lpstr>Phase 4 Modelling</vt:lpstr>
      <vt:lpstr>Phase 5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Approval Prediction to get a Loan</dc:title>
  <dc:creator>Nfirea Nilvalen</dc:creator>
  <cp:lastModifiedBy>Nfirea Nilvalen</cp:lastModifiedBy>
  <cp:revision>6</cp:revision>
  <dcterms:created xsi:type="dcterms:W3CDTF">2023-05-19T17:47:42Z</dcterms:created>
  <dcterms:modified xsi:type="dcterms:W3CDTF">2023-05-19T18:54:16Z</dcterms:modified>
</cp:coreProperties>
</file>