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8f87b05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8f87b05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f87b05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f87b05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f87b05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8f87b05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8f87b05f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8f87b05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8f87b05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8f87b05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f87b05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8f87b05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that although mean/ median have gotten higher, std and var have less change. Implying that artists/listeners are moding to the changes seen over the last 50 years.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8f87b05f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8f87b05f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8f87b0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8f87b0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c2038f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c2038f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has been an overall shift in what music is being streamed more. You see </a:t>
            </a:r>
            <a:r>
              <a:rPr lang="en"/>
              <a:t>dance</a:t>
            </a:r>
            <a:r>
              <a:rPr lang="en"/>
              <a:t> pop lessening and new non pop genres on the charts like alt r&amp;b and electronic trap.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c2038fd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c2038fd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2019 to 2020 there have more more variety of genres being streamed.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d0e08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d0e08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c2038fd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c2038fd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genres are pretty similar when accounting for 5 key </a:t>
            </a:r>
            <a:r>
              <a:rPr lang="en"/>
              <a:t>attributes</a:t>
            </a:r>
            <a:r>
              <a:rPr lang="en"/>
              <a:t> such as speechiness, </a:t>
            </a:r>
            <a:r>
              <a:rPr lang="en"/>
              <a:t>danceability</a:t>
            </a:r>
            <a:r>
              <a:rPr lang="en"/>
              <a:t>, energy, valence, liveness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two genres on 2020’s most streamed Liveness is </a:t>
            </a:r>
            <a:r>
              <a:rPr lang="en"/>
              <a:t>fairly</a:t>
            </a:r>
            <a:r>
              <a:rPr lang="en"/>
              <a:t> identical along with speechiness.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that vary for the genres not on the most streamed  list include Jazz and Heavy Metal with </a:t>
            </a:r>
            <a:r>
              <a:rPr lang="en"/>
              <a:t>heavy</a:t>
            </a:r>
            <a:r>
              <a:rPr lang="en"/>
              <a:t> metal having a much higher energy level and lower </a:t>
            </a:r>
            <a:r>
              <a:rPr lang="en"/>
              <a:t>danceability</a:t>
            </a:r>
            <a:r>
              <a:rPr lang="en"/>
              <a:t> when compared to alternative and pop.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F33"/>
              </a:buClr>
              <a:buSzPts val="1200"/>
              <a:buAutoNum type="arabicPeriod"/>
            </a:pPr>
            <a:r>
              <a:rPr b="1" lang="en" sz="1200">
                <a:solidFill>
                  <a:srgbClr val="2E2F33"/>
                </a:solidFill>
                <a:highlight>
                  <a:srgbClr val="FFFFFF"/>
                </a:highlight>
              </a:rPr>
              <a:t>Energy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 - The energy of a song - the higher the value, the more 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energetic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. song</a:t>
            </a:r>
            <a:endParaRPr sz="1200">
              <a:solidFill>
                <a:srgbClr val="2E2F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F33"/>
              </a:buClr>
              <a:buSzPts val="1200"/>
              <a:buAutoNum type="arabicPeriod"/>
            </a:pPr>
            <a:r>
              <a:rPr b="1" lang="en" sz="1200">
                <a:solidFill>
                  <a:srgbClr val="2E2F33"/>
                </a:solidFill>
                <a:highlight>
                  <a:srgbClr val="FFFFFF"/>
                </a:highlight>
              </a:rPr>
              <a:t>Danceability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 - The higher the value, the easier it is to dance to this song.</a:t>
            </a:r>
            <a:endParaRPr sz="1200">
              <a:solidFill>
                <a:srgbClr val="2E2F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F33"/>
              </a:buClr>
              <a:buSzPts val="1200"/>
              <a:buAutoNum type="arabicPeriod"/>
            </a:pPr>
            <a:r>
              <a:rPr b="1" lang="en" sz="1200">
                <a:solidFill>
                  <a:srgbClr val="2E2F33"/>
                </a:solidFill>
                <a:highlight>
                  <a:srgbClr val="FFFFFF"/>
                </a:highlight>
              </a:rPr>
              <a:t>Valence 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- The higher the value, the more positive mood for the song.</a:t>
            </a:r>
            <a:endParaRPr sz="1200">
              <a:solidFill>
                <a:srgbClr val="2E2F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F33"/>
              </a:buClr>
              <a:buSzPts val="1200"/>
              <a:buAutoNum type="arabicPeriod"/>
            </a:pPr>
            <a:r>
              <a:rPr b="1" lang="en" sz="1200">
                <a:solidFill>
                  <a:srgbClr val="2E2F33"/>
                </a:solidFill>
                <a:highlight>
                  <a:srgbClr val="FFFFFF"/>
                </a:highlight>
              </a:rPr>
              <a:t>Speechiness 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- The level of spoken words in a track.</a:t>
            </a:r>
            <a:endParaRPr sz="1200">
              <a:solidFill>
                <a:srgbClr val="2E2F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F33"/>
              </a:buClr>
              <a:buSzPts val="1200"/>
              <a:buAutoNum type="arabicPeriod"/>
            </a:pPr>
            <a:r>
              <a:rPr b="1" lang="en" sz="1200">
                <a:solidFill>
                  <a:srgbClr val="2E2F33"/>
                </a:solidFill>
                <a:highlight>
                  <a:srgbClr val="FFFFFF"/>
                </a:highlight>
              </a:rPr>
              <a:t>Liveness 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-  The 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likelihood</a:t>
            </a:r>
            <a:r>
              <a:rPr lang="en" sz="1200">
                <a:solidFill>
                  <a:srgbClr val="2E2F33"/>
                </a:solidFill>
                <a:highlight>
                  <a:srgbClr val="FFFFFF"/>
                </a:highlight>
              </a:rPr>
              <a:t> track was performed live.</a:t>
            </a:r>
            <a:endParaRPr sz="1200">
              <a:solidFill>
                <a:srgbClr val="2E2F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Jazz has higher valance when compared to pop and </a:t>
            </a:r>
            <a:r>
              <a:rPr lang="en"/>
              <a:t>alternative</a:t>
            </a:r>
            <a:r>
              <a:rPr lang="en"/>
              <a:t> but lower liveness.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c2038fd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c2038fd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d0e088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d0e088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8d0e088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8d0e088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d0e088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8d0e088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8d0e088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8d0e088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919b092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919b092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f87b05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8f87b05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8f87b05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8f87b05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Data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 &amp; Genre Pie Chart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360" y="1475675"/>
            <a:ext cx="4401491" cy="28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8900"/>
            <a:ext cx="4229728" cy="27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090975" y="541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Valence</a:t>
            </a:r>
            <a:r>
              <a:rPr lang="en"/>
              <a:t> Mean from 1970-2023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" y="1433825"/>
            <a:ext cx="5099676" cy="316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5906275" y="1433825"/>
            <a:ext cx="269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Analysis: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5483650" y="1648450"/>
            <a:ext cx="3061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Valence is the measure of a songs positivity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valence= </a:t>
            </a:r>
            <a:r>
              <a:rPr lang="en"/>
              <a:t>happy</a:t>
            </a:r>
            <a:r>
              <a:rPr lang="en"/>
              <a:t> song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Reflection of society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Sharing of ideas through music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Idea that sad music became popular—&gt; other artist follow suit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618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Speechiness</a:t>
            </a:r>
            <a:r>
              <a:rPr lang="en"/>
              <a:t> Mean from 1970-2023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75" y="1319375"/>
            <a:ext cx="5567425" cy="36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5719825" y="1319375"/>
            <a:ext cx="27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Analysis: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5457025" y="1948150"/>
            <a:ext cx="327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level of </a:t>
            </a:r>
            <a:r>
              <a:rPr lang="en"/>
              <a:t>how much spoken word is on the track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case, lyrics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Rap saw a major increase in 1990’s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68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Speechiness </a:t>
            </a:r>
            <a:r>
              <a:rPr lang="en"/>
              <a:t>&amp; Genre Pie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75" y="1530000"/>
            <a:ext cx="4298366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9995"/>
            <a:ext cx="4298376" cy="284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Explicit Songs 1970-2023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0" y="1707425"/>
            <a:ext cx="4321101" cy="28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432250" y="2412000"/>
            <a:ext cx="289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Increase in Hip Hop and R&amp;B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Less pressure from record labels to keep songs clean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Societal shifts on being explicit/bold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5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on Danceability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13" y="1989500"/>
            <a:ext cx="8217375" cy="19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50 Year Trend Analysis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19150" y="1903275"/>
            <a:ext cx="75057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information can be important for both record </a:t>
            </a:r>
            <a:r>
              <a:rPr lang="en"/>
              <a:t>labels</a:t>
            </a:r>
            <a:r>
              <a:rPr lang="en"/>
              <a:t> and artists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with deciding what music is </a:t>
            </a:r>
            <a:r>
              <a:rPr lang="en"/>
              <a:t>trending</a:t>
            </a:r>
            <a:r>
              <a:rPr lang="en"/>
              <a:t> towards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Potentially helping with creating music for artists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guide record labels towards artists who may fit into popular trends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lang="en"/>
              <a:t>Quarantine</a:t>
            </a:r>
            <a:r>
              <a:rPr lang="en"/>
              <a:t> how has music taste changed?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Have people’s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taste in genre’s changed or broadened?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Are there any genres that remain most popular?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Steps: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Connect to Spotify API make dataframes based on genre specific playlists..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Use Kaggle datasets based on Spotify to compare genres over years cleaning data and targeting years of interest.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49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streamed songs of 2010 vs 2019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38400" cy="35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825" y="1040100"/>
            <a:ext cx="3633200" cy="36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44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streamed songs of 2019 vs 2020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75" y="1041400"/>
            <a:ext cx="4708151" cy="35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00" y="1152475"/>
            <a:ext cx="3633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Whos this data for? Labels, Music Manager, Marketers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provided</a:t>
            </a:r>
            <a:r>
              <a:rPr lang="en"/>
              <a:t> by Spotify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looked to answer three questions when it came to our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much of a role do </a:t>
            </a:r>
            <a:r>
              <a:rPr lang="en"/>
              <a:t>spotify's</a:t>
            </a:r>
            <a:r>
              <a:rPr lang="en"/>
              <a:t> specified attributes play in a songs overall popularity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has popular music changed over the last 50 years?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</a:t>
            </a:r>
            <a:r>
              <a:rPr lang="en"/>
              <a:t>Quarantine</a:t>
            </a:r>
            <a:r>
              <a:rPr lang="en"/>
              <a:t> affected people’s music taste?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attributes</a:t>
            </a:r>
            <a:r>
              <a:rPr lang="en"/>
              <a:t> may contribute to most streamed?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4863275" y="2004875"/>
            <a:ext cx="411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Taking popular genres from most streamed songs such as Pop and Alternative and comparing the attributes to a genre that isn’t typically on top charts like Heavy Metal and Jazz.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eavy Metal has a much higher energy level and lower danceability.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Jazz has higher valance but lower liveness.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50" y="1709625"/>
            <a:ext cx="370995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Conclusion 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776250" y="1504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conclusion, tastes in genre have broadened over the past decade and further so during Quarantine for Covid - 19. 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Within the top streamed songs genres such as Pop and Alternative have slightly different attributes when compared to genres that aren’t typically top streamed such as Jazz and Heavy Metal. 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Heavy Metal has a much higher energy level and lower danceability whereas Jazz has higher valence but lower liveness. 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could suggest people prefer a specific range of danceability and valence when choosing what to listen 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Audio Attributes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546525"/>
            <a:ext cx="30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Acousticness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Danceability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Duration_ms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Energy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Instrumentalness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Liveness</a:t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093600" y="1546525"/>
            <a:ext cx="30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Loudness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Speechiness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Tempo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Valence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Popularity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Spotify Attributes Affect Popularity?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Steps: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to API and print dataframe from Spotify’s Top 50 Global Playlist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Clean Data and create new dataframe featuring only the columns we need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dummy variables for the </a:t>
            </a:r>
            <a:r>
              <a:rPr lang="en"/>
              <a:t>genres</a:t>
            </a:r>
            <a:r>
              <a:rPr lang="en"/>
              <a:t> to see if they have any correlation to popularity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linear regression: Popularity being the dependent variable and all other attributes as the independent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19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Results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63" y="1069550"/>
            <a:ext cx="6380676" cy="24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75" y="3693500"/>
            <a:ext cx="7828724" cy="7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0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Linear Regression Results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48" y="1287000"/>
            <a:ext cx="7074501" cy="20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75" y="3862999"/>
            <a:ext cx="7770249" cy="7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Conclusion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not strong </a:t>
            </a:r>
            <a:r>
              <a:rPr lang="en"/>
              <a:t>sufficient</a:t>
            </a:r>
            <a:r>
              <a:rPr lang="en"/>
              <a:t> evidence that the attributes directly affect a tracks popularity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audio features mostly do not have any </a:t>
            </a:r>
            <a:r>
              <a:rPr lang="en"/>
              <a:t>effect</a:t>
            </a:r>
            <a:r>
              <a:rPr lang="en"/>
              <a:t> on popularity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Meanwhile some genres can be seen as having a small </a:t>
            </a:r>
            <a:r>
              <a:rPr lang="en"/>
              <a:t>effect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important to note the model is not a one size fit all model more analysis could be done to see if there is any correlation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popular music changed over the last 50 years?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steps: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to  Spotify API, collect “top hits” data from 1970-2023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Created DataFrames for each “Top 100” songs for every 5 years from 1970-2023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Appended the mean of sound features into a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Created line graphs to show trends in sound features over the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Created Pie charts to show genre breakdown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Did statistical analysis to see STD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412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 Mean from 1970-2023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5" y="955850"/>
            <a:ext cx="5434277" cy="401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5112575" y="1469000"/>
            <a:ext cx="3669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Danceability is the </a:t>
            </a:r>
            <a:r>
              <a:rPr lang="en"/>
              <a:t>measure of how suitable a track is for dancing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Rhythm 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Beat strength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in danceability may come from a rise in latin/</a:t>
            </a:r>
            <a:r>
              <a:rPr lang="en"/>
              <a:t>caribbean</a:t>
            </a:r>
            <a:r>
              <a:rPr lang="en"/>
              <a:t> music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Shakira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Rihanna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Latin </a:t>
            </a:r>
            <a:r>
              <a:rPr lang="en"/>
              <a:t>music mean danceability: 0.746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746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