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71600" y="3501008"/>
            <a:ext cx="561662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A1511"/>
              </a:buClr>
              <a:buSzPts val="3000"/>
              <a:buFont typeface="Arial"/>
              <a:buNone/>
              <a:defRPr b="1" sz="3000">
                <a:solidFill>
                  <a:srgbClr val="2A151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71600" y="4093344"/>
            <a:ext cx="3636304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>
                <a:solidFill>
                  <a:srgbClr val="D2DA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>
                <a:solidFill>
                  <a:srgbClr val="D2DA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>
                <a:solidFill>
                  <a:srgbClr val="D2DA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>
                <a:solidFill>
                  <a:srgbClr val="D2DA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971600" y="4869160"/>
            <a:ext cx="1800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2843808" y="4869160"/>
            <a:ext cx="172819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錄">
  <p:cSld name="目錄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392024" y="1728096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rgbClr val="13141A"/>
              </a:buClr>
              <a:buSzPts val="1900"/>
              <a:buNone/>
              <a:defRPr b="1" sz="1900">
                <a:solidFill>
                  <a:srgbClr val="1314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392023" y="2069808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3267667" y="1556792"/>
            <a:ext cx="922160" cy="82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b="1" i="0" sz="4000">
                <a:solidFill>
                  <a:schemeClr val="accent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3275856" y="2636912"/>
            <a:ext cx="921150" cy="82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b="1" i="0" sz="4000">
                <a:solidFill>
                  <a:schemeClr val="accent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5" type="body"/>
          </p:nvPr>
        </p:nvSpPr>
        <p:spPr>
          <a:xfrm>
            <a:off x="3275856" y="3717128"/>
            <a:ext cx="921150" cy="82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b="1" i="0" sz="4000">
                <a:solidFill>
                  <a:schemeClr val="accent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6" type="body"/>
          </p:nvPr>
        </p:nvSpPr>
        <p:spPr>
          <a:xfrm>
            <a:off x="3275856" y="4797248"/>
            <a:ext cx="921150" cy="82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b="1" i="0" sz="4000">
                <a:solidFill>
                  <a:schemeClr val="accent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7" type="body"/>
          </p:nvPr>
        </p:nvSpPr>
        <p:spPr>
          <a:xfrm>
            <a:off x="4392024" y="278593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rgbClr val="13141A"/>
              </a:buClr>
              <a:buSzPts val="1900"/>
              <a:buNone/>
              <a:defRPr b="1" sz="1900">
                <a:solidFill>
                  <a:srgbClr val="1314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8" type="body"/>
          </p:nvPr>
        </p:nvSpPr>
        <p:spPr>
          <a:xfrm>
            <a:off x="4392023" y="314108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9" type="body"/>
          </p:nvPr>
        </p:nvSpPr>
        <p:spPr>
          <a:xfrm>
            <a:off x="4392024" y="386595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rgbClr val="13141A"/>
              </a:buClr>
              <a:buSzPts val="1900"/>
              <a:buNone/>
              <a:defRPr b="1" sz="1900">
                <a:solidFill>
                  <a:srgbClr val="1314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3" type="body"/>
          </p:nvPr>
        </p:nvSpPr>
        <p:spPr>
          <a:xfrm>
            <a:off x="4392023" y="4221192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4" type="body"/>
          </p:nvPr>
        </p:nvSpPr>
        <p:spPr>
          <a:xfrm>
            <a:off x="4392024" y="494372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rgbClr val="13141A"/>
              </a:buClr>
              <a:buSzPts val="1900"/>
              <a:buNone/>
              <a:defRPr b="1" sz="1900">
                <a:solidFill>
                  <a:srgbClr val="1314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5" type="body"/>
          </p:nvPr>
        </p:nvSpPr>
        <p:spPr>
          <a:xfrm>
            <a:off x="4392023" y="5301208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2482260" y="2852936"/>
            <a:ext cx="5577879" cy="325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3200"/>
              <a:buFont typeface="Arial"/>
              <a:buNone/>
              <a:defRPr b="1" sz="3200">
                <a:solidFill>
                  <a:srgbClr val="13141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483768" y="3284984"/>
            <a:ext cx="4464496" cy="276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755575" y="1700808"/>
            <a:ext cx="1523526" cy="13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320"/>
              </a:spcBef>
              <a:spcAft>
                <a:spcPts val="0"/>
              </a:spcAft>
              <a:buClr>
                <a:schemeClr val="accent6"/>
              </a:buClr>
              <a:buSzPts val="6600"/>
              <a:buNone/>
              <a:defRPr b="1" i="0" sz="6600">
                <a:solidFill>
                  <a:schemeClr val="accent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331640" y="246387"/>
            <a:ext cx="4320480" cy="273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2000"/>
              <a:buFont typeface="Arial"/>
              <a:buNone/>
              <a:defRPr b="1" sz="2000">
                <a:solidFill>
                  <a:srgbClr val="13141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331639" y="548681"/>
            <a:ext cx="4320481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316416" y="6094799"/>
            <a:ext cx="504319" cy="45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7544" y="177468"/>
            <a:ext cx="720080" cy="6472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700"/>
              </a:spcBef>
              <a:spcAft>
                <a:spcPts val="0"/>
              </a:spcAft>
              <a:buClr>
                <a:srgbClr val="7EA234"/>
              </a:buClr>
              <a:buSzPts val="3500"/>
              <a:buNone/>
              <a:defRPr b="1" i="0" sz="3500">
                <a:solidFill>
                  <a:srgbClr val="7EA23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076" y="900000"/>
            <a:ext cx="360000" cy="6035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idx="3" type="body"/>
          </p:nvPr>
        </p:nvSpPr>
        <p:spPr>
          <a:xfrm>
            <a:off x="1053076" y="1916832"/>
            <a:ext cx="7119887" cy="3888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內容">
  <p:cSld name="空白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316416" y="6093296"/>
            <a:ext cx="504057" cy="4530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900113" y="1196752"/>
            <a:ext cx="7559675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ctrTitle"/>
          </p:nvPr>
        </p:nvSpPr>
        <p:spPr>
          <a:xfrm>
            <a:off x="971600" y="3501008"/>
            <a:ext cx="561662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151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971600" y="4093344"/>
            <a:ext cx="3636304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971600" y="4869160"/>
            <a:ext cx="1800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2843808" y="4869160"/>
            <a:ext cx="172819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392024" y="1728096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392023" y="2069808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3267667" y="1556792"/>
            <a:ext cx="922160" cy="82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3275856" y="2636912"/>
            <a:ext cx="921150" cy="82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idx="5" type="body"/>
          </p:nvPr>
        </p:nvSpPr>
        <p:spPr>
          <a:xfrm>
            <a:off x="3275856" y="3717128"/>
            <a:ext cx="921150" cy="82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6" type="body"/>
          </p:nvPr>
        </p:nvSpPr>
        <p:spPr>
          <a:xfrm>
            <a:off x="3275856" y="4797248"/>
            <a:ext cx="921150" cy="82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idx="7" type="body"/>
          </p:nvPr>
        </p:nvSpPr>
        <p:spPr>
          <a:xfrm>
            <a:off x="4392024" y="278593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8" type="body"/>
          </p:nvPr>
        </p:nvSpPr>
        <p:spPr>
          <a:xfrm>
            <a:off x="4392023" y="314108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idx="9" type="body"/>
          </p:nvPr>
        </p:nvSpPr>
        <p:spPr>
          <a:xfrm>
            <a:off x="4392024" y="386595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idx="13" type="body"/>
          </p:nvPr>
        </p:nvSpPr>
        <p:spPr>
          <a:xfrm>
            <a:off x="4392023" y="4221192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idx="14" type="body"/>
          </p:nvPr>
        </p:nvSpPr>
        <p:spPr>
          <a:xfrm>
            <a:off x="4392024" y="494372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idx="15" type="body"/>
          </p:nvPr>
        </p:nvSpPr>
        <p:spPr>
          <a:xfrm>
            <a:off x="4392023" y="5301208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2482260" y="2852936"/>
            <a:ext cx="5577879" cy="325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2483768" y="3284984"/>
            <a:ext cx="4464496" cy="276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755575" y="1700808"/>
            <a:ext cx="1523400" cy="133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331640" y="246387"/>
            <a:ext cx="4320480" cy="273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331639" y="548681"/>
            <a:ext cx="4320481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316416" y="6094799"/>
            <a:ext cx="504319" cy="45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0"/>
          <p:cNvSpPr txBox="1"/>
          <p:nvPr>
            <p:ph idx="4294967295" type="body"/>
          </p:nvPr>
        </p:nvSpPr>
        <p:spPr>
          <a:xfrm>
            <a:off x="900113" y="1772816"/>
            <a:ext cx="7559675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67544" y="177468"/>
            <a:ext cx="720080" cy="6472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EA234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316416" y="6093296"/>
            <a:ext cx="504057" cy="4530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 txBox="1"/>
          <p:nvPr>
            <p:ph idx="4294967295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ungyo Group">
  <a:themeElements>
    <a:clrScheme name="Chungyo Group CIS">
      <a:dk1>
        <a:srgbClr val="C0CC00"/>
      </a:dk1>
      <a:lt1>
        <a:srgbClr val="E3E4EB"/>
      </a:lt1>
      <a:dk2>
        <a:srgbClr val="8F9227"/>
      </a:dk2>
      <a:lt2>
        <a:srgbClr val="E3E4EB"/>
      </a:lt2>
      <a:accent1>
        <a:srgbClr val="909228"/>
      </a:accent1>
      <a:accent2>
        <a:srgbClr val="C0CC00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8F92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