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233a6dc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233a6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a4233a6dc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85657595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856575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hook</a:t>
            </a:r>
            <a:endParaRPr/>
          </a:p>
        </p:txBody>
      </p:sp>
      <p:sp>
        <p:nvSpPr>
          <p:cNvPr id="145" name="Google Shape;145;ge585657595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233a6dcd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233a6dc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4233a6dcd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8565759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856575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58565759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233a6dcd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233a6dc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</a:t>
            </a:r>
            <a:r>
              <a:rPr lang="zh-TW"/>
              <a:t>具有雙向綁定，使用資料狀態來綁定畫面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virtual DOM：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一般來說，我們看到的 DOM 是長這樣的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&lt;div id="myId"&gt;&lt;/div&gt;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我們可以用 JavaScript 物件表示上例的 DOM 結構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var node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tagName: 'div',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attributes: [{ id: 'myId' }],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children: [],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然後對這個物件操作，例如：新增一個子節點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node.push({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tagName: 'div',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attributes: [{ id: 'childId' }],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children: [],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最後更新回真實的 DOM 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update(originalNode, node);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結果會看到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&lt;div id="myId"&gt;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&lt;div id="childId"&gt;&lt;/div&gt;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4233a6dcd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96564683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965646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Vue會將data link進DOM，並且這個link是雙向的</a:t>
            </a:r>
            <a:endParaRPr/>
          </a:p>
        </p:txBody>
      </p:sp>
      <p:sp>
        <p:nvSpPr>
          <p:cNvPr id="82" name="Google Shape;82;ge796564683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8deb235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8deb23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e48deb235d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8deb235d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8deb23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.lazy,.number,.trim</a:t>
            </a:r>
            <a:endParaRPr/>
          </a:p>
        </p:txBody>
      </p:sp>
      <p:sp>
        <p:nvSpPr>
          <p:cNvPr id="111" name="Google Shape;111;ge48deb235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8deb235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8deb23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C3E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v-if直接移除元素 v-show 純粹ＣＳＳdisplay:none</a:t>
            </a:r>
            <a:endParaRPr>
              <a:solidFill>
                <a:srgbClr val="2C3E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C3E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vue 2.0要有key</a:t>
            </a:r>
            <a:endParaRPr>
              <a:solidFill>
                <a:srgbClr val="2C3E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48deb235d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85657595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5856575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585657595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563888" y="4077072"/>
            <a:ext cx="482424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1"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563888" y="4653136"/>
            <a:ext cx="482424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5985312"/>
            <a:ext cx="1908016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660232" y="5985312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1760" y="53452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2411758" y="56424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284408" y="44184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284407" y="47155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2411759" y="349175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2411758" y="37887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7" type="body"/>
          </p:nvPr>
        </p:nvSpPr>
        <p:spPr>
          <a:xfrm>
            <a:off x="3284408" y="258290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3284407" y="287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2411760" y="170122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3" type="body"/>
          </p:nvPr>
        </p:nvSpPr>
        <p:spPr>
          <a:xfrm>
            <a:off x="2411759" y="199802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4" type="body"/>
          </p:nvPr>
        </p:nvSpPr>
        <p:spPr>
          <a:xfrm>
            <a:off x="1547663" y="1611215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5" type="body"/>
          </p:nvPr>
        </p:nvSpPr>
        <p:spPr>
          <a:xfrm>
            <a:off x="2420313" y="2492896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6" type="body"/>
          </p:nvPr>
        </p:nvSpPr>
        <p:spPr>
          <a:xfrm>
            <a:off x="1547664" y="3419744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7" type="body"/>
          </p:nvPr>
        </p:nvSpPr>
        <p:spPr>
          <a:xfrm>
            <a:off x="2420313" y="43464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8" type="body"/>
          </p:nvPr>
        </p:nvSpPr>
        <p:spPr>
          <a:xfrm>
            <a:off x="1547664" y="52732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2411760" y="2924944"/>
            <a:ext cx="4176464" cy="397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1" sz="2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404352" y="3356992"/>
            <a:ext cx="4176464" cy="20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B8988"/>
              </a:buClr>
              <a:buSzPts val="1800"/>
              <a:buNone/>
              <a:defRPr sz="1800">
                <a:solidFill>
                  <a:srgbClr val="8B89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B8988"/>
              </a:buClr>
              <a:buSzPts val="1600"/>
              <a:buNone/>
              <a:defRPr sz="1600">
                <a:solidFill>
                  <a:srgbClr val="8B89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971600" y="2708920"/>
            <a:ext cx="1296144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8000"/>
              <a:buNone/>
              <a:defRPr b="0" i="1" sz="8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75656" y="493565"/>
            <a:ext cx="4104456" cy="28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597E39"/>
              </a:buClr>
              <a:buSzPts val="2200"/>
              <a:buNone/>
              <a:defRPr b="1" sz="2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1475655" y="836712"/>
            <a:ext cx="4104457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323528" y="450204"/>
            <a:ext cx="720080" cy="530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b="0" i="1" sz="4000"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body"/>
          </p:nvPr>
        </p:nvSpPr>
        <p:spPr>
          <a:xfrm>
            <a:off x="1475655" y="1484784"/>
            <a:ext cx="6192689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43609" y="1124744"/>
            <a:ext cx="7128792" cy="46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563888" y="4077072"/>
            <a:ext cx="4824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自主學習分享：Vue</a:t>
            </a:r>
            <a:endParaRPr/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563888" y="4653136"/>
            <a:ext cx="4824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0" y="5985312"/>
            <a:ext cx="1908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編輯人：</a:t>
            </a:r>
            <a:endParaRPr/>
          </a:p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660232" y="5985312"/>
            <a:ext cx="1728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吳峻豪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Vue</a:t>
            </a:r>
            <a:r>
              <a:rPr lang="zh-TW"/>
              <a:t>生命週期(hook)</a:t>
            </a:r>
            <a:endParaRPr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分三個階段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0" y="4758250"/>
            <a:ext cx="640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AJAX</a:t>
            </a:r>
            <a:r>
              <a:rPr lang="zh-TW"/>
              <a:t>或其他資料操作要在created之後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&lt;keep-alive&gt;:維持元件的生命週期，保留資料狀態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3" y="1390954"/>
            <a:ext cx="5445196" cy="3292085"/>
            <a:chOff x="-97050" y="1133112"/>
            <a:chExt cx="6739938" cy="3766688"/>
          </a:xfrm>
        </p:grpSpPr>
        <p:grpSp>
          <p:nvGrpSpPr>
            <p:cNvPr id="151" name="Google Shape;151;p16"/>
            <p:cNvGrpSpPr/>
            <p:nvPr/>
          </p:nvGrpSpPr>
          <p:grpSpPr>
            <a:xfrm>
              <a:off x="-97050" y="1133112"/>
              <a:ext cx="6739938" cy="3505088"/>
              <a:chOff x="1589438" y="1084262"/>
              <a:chExt cx="6739938" cy="3505088"/>
            </a:xfrm>
          </p:grpSpPr>
          <p:pic>
            <p:nvPicPr>
              <p:cNvPr id="152" name="Google Shape;15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89438" y="1084262"/>
                <a:ext cx="6225864" cy="3505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6"/>
              <p:cNvSpPr txBox="1"/>
              <p:nvPr/>
            </p:nvSpPr>
            <p:spPr>
              <a:xfrm>
                <a:off x="6291375" y="1817075"/>
                <a:ext cx="1983300" cy="7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beforeDestroy (2.x)</a:t>
                </a:r>
                <a:endParaRPr/>
              </a:p>
            </p:txBody>
          </p:sp>
          <p:sp>
            <p:nvSpPr>
              <p:cNvPr id="154" name="Google Shape;154;p16"/>
              <p:cNvSpPr txBox="1"/>
              <p:nvPr/>
            </p:nvSpPr>
            <p:spPr>
              <a:xfrm>
                <a:off x="6346075" y="3669325"/>
                <a:ext cx="1983300" cy="4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Destroy (2.x)</a:t>
                </a:r>
                <a:endParaRPr/>
              </a:p>
            </p:txBody>
          </p:sp>
        </p:grpSp>
        <p:sp>
          <p:nvSpPr>
            <p:cNvPr id="155" name="Google Shape;155;p16"/>
            <p:cNvSpPr txBox="1"/>
            <p:nvPr/>
          </p:nvSpPr>
          <p:spPr>
            <a:xfrm>
              <a:off x="2568575" y="3948800"/>
              <a:ext cx="1318800" cy="9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activated()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deactivated()</a:t>
              </a:r>
              <a:endParaRPr/>
            </a:p>
          </p:txBody>
        </p:sp>
      </p:grp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875" y="579200"/>
            <a:ext cx="3493126" cy="24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75" y="3100900"/>
            <a:ext cx="3493126" cy="278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7" type="body"/>
          </p:nvPr>
        </p:nvSpPr>
        <p:spPr>
          <a:xfrm>
            <a:off x="2078708" y="243420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什麼是Vue</a:t>
            </a:r>
            <a:endParaRPr/>
          </a:p>
        </p:txBody>
      </p:sp>
      <p:sp>
        <p:nvSpPr>
          <p:cNvPr id="62" name="Google Shape;62;p8"/>
          <p:cNvSpPr txBox="1"/>
          <p:nvPr>
            <p:ph idx="9" type="body"/>
          </p:nvPr>
        </p:nvSpPr>
        <p:spPr>
          <a:xfrm>
            <a:off x="2078710" y="3052149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Vue</a:t>
            </a:r>
            <a:r>
              <a:rPr lang="zh-TW"/>
              <a:t>生命週期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411748" y="2924950"/>
            <a:ext cx="48465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什麼是Vue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什麼是Vue</a:t>
            </a:r>
            <a:endParaRPr/>
          </a:p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vue</a:t>
            </a:r>
            <a:r>
              <a:rPr lang="zh-TW"/>
              <a:t>介紹</a:t>
            </a:r>
            <a:endParaRPr/>
          </a:p>
        </p:txBody>
      </p:sp>
      <p:sp>
        <p:nvSpPr>
          <p:cNvPr id="77" name="Google Shape;77;p10"/>
          <p:cNvSpPr txBox="1"/>
          <p:nvPr>
            <p:ph idx="4" type="body"/>
          </p:nvPr>
        </p:nvSpPr>
        <p:spPr>
          <a:xfrm>
            <a:off x="866975" y="1338375"/>
            <a:ext cx="7613700" cy="217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Vue是一套前端框架，主要目的是讓網頁可以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動態Load資料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，有別於傳統靜態的頁面將內容寫死在source code裡面，目前只知道vue跟react一樣有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virtual DOM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的架構。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Vue (發音 /vjuː/, like view) 是個發展中的前端框架。 和其他整體性的框架不同，Vue 從底層開始逐漸的擴展。 Vue 的底層核心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專注在View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上，可以輕易的和其他library或現有專案整合。 另外使用Vue並整合其他工具也很適合用來寫複雜的一頁式網頁。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</p:txBody>
      </p:sp>
      <p:pic>
        <p:nvPicPr>
          <p:cNvPr descr="Vue.js 新手上路之初體驗筆記- 逍遙雲飛"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25" y="4001650"/>
            <a:ext cx="4234650" cy="17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什麼是Vue</a:t>
            </a:r>
            <a:endParaRPr/>
          </a:p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安裝及hello world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475650" y="1311575"/>
            <a:ext cx="71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0" y="1194325"/>
            <a:ext cx="5679826" cy="1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650" y="2744325"/>
            <a:ext cx="5679826" cy="31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什麼是Vue</a:t>
            </a:r>
            <a:endParaRPr/>
          </a:p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指令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1475650" y="1311575"/>
            <a:ext cx="71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2"/>
          <p:cNvGrpSpPr/>
          <p:nvPr/>
        </p:nvGrpSpPr>
        <p:grpSpPr>
          <a:xfrm>
            <a:off x="1256300" y="1316975"/>
            <a:ext cx="6090149" cy="4224050"/>
            <a:chOff x="1266075" y="1311575"/>
            <a:chExt cx="6090149" cy="4224050"/>
          </a:xfrm>
        </p:grpSpPr>
        <p:pic>
          <p:nvPicPr>
            <p:cNvPr id="98" name="Google Shape;98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6075" y="1756700"/>
              <a:ext cx="6090149" cy="377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2"/>
            <p:cNvSpPr txBox="1"/>
            <p:nvPr/>
          </p:nvSpPr>
          <p:spPr>
            <a:xfrm>
              <a:off x="1266075" y="1311575"/>
              <a:ext cx="9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v-bind:</a:t>
              </a:r>
              <a:endParaRPr/>
            </a:p>
          </p:txBody>
        </p:sp>
      </p:grpSp>
      <p:grpSp>
        <p:nvGrpSpPr>
          <p:cNvPr id="100" name="Google Shape;100;p12"/>
          <p:cNvGrpSpPr/>
          <p:nvPr/>
        </p:nvGrpSpPr>
        <p:grpSpPr>
          <a:xfrm>
            <a:off x="1269138" y="1314275"/>
            <a:ext cx="6064471" cy="4229451"/>
            <a:chOff x="1256300" y="1311575"/>
            <a:chExt cx="6064471" cy="4229451"/>
          </a:xfrm>
        </p:grpSpPr>
        <p:sp>
          <p:nvSpPr>
            <p:cNvPr id="101" name="Google Shape;101;p12"/>
            <p:cNvSpPr txBox="1"/>
            <p:nvPr/>
          </p:nvSpPr>
          <p:spPr>
            <a:xfrm>
              <a:off x="1256300" y="1311575"/>
              <a:ext cx="56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v-if</a:t>
              </a:r>
              <a:endParaRPr/>
            </a:p>
          </p:txBody>
        </p:sp>
        <p:pic>
          <p:nvPicPr>
            <p:cNvPr id="102" name="Google Shape;102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6300" y="1778025"/>
              <a:ext cx="6064471" cy="3763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550" y="1368812"/>
            <a:ext cx="5025199" cy="412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550" y="4970823"/>
            <a:ext cx="6154624" cy="91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2"/>
          <p:cNvGrpSpPr/>
          <p:nvPr/>
        </p:nvGrpSpPr>
        <p:grpSpPr>
          <a:xfrm>
            <a:off x="1922947" y="871488"/>
            <a:ext cx="5687303" cy="5279513"/>
            <a:chOff x="1922947" y="871488"/>
            <a:chExt cx="5687303" cy="5279513"/>
          </a:xfrm>
        </p:grpSpPr>
        <p:pic>
          <p:nvPicPr>
            <p:cNvPr id="106" name="Google Shape;106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22947" y="1223650"/>
              <a:ext cx="4191799" cy="492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 txBox="1"/>
            <p:nvPr/>
          </p:nvSpPr>
          <p:spPr>
            <a:xfrm>
              <a:off x="1983150" y="871488"/>
              <a:ext cx="56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v-model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什麼是Vue</a:t>
            </a:r>
            <a:endParaRPr/>
          </a:p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指令</a:t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475650" y="1043025"/>
            <a:ext cx="7149600" cy="5087000"/>
            <a:chOff x="1475650" y="1043025"/>
            <a:chExt cx="7149600" cy="5087000"/>
          </a:xfrm>
        </p:grpSpPr>
        <p:sp>
          <p:nvSpPr>
            <p:cNvPr id="116" name="Google Shape;116;p13"/>
            <p:cNvSpPr txBox="1"/>
            <p:nvPr/>
          </p:nvSpPr>
          <p:spPr>
            <a:xfrm>
              <a:off x="1475650" y="1043025"/>
              <a:ext cx="714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v-model增強指令 (directive) 的功能，修飾子會以 </a:t>
              </a:r>
              <a:r>
                <a:rPr lang="zh-TW">
                  <a:solidFill>
                    <a:srgbClr val="FF0000"/>
                  </a:solidFill>
                </a:rPr>
                <a:t>.XXX </a:t>
              </a:r>
              <a:r>
                <a:rPr lang="zh-TW"/>
                <a:t>的形式附加在指令後面</a:t>
              </a:r>
              <a:endParaRPr/>
            </a:p>
          </p:txBody>
        </p:sp>
        <p:pic>
          <p:nvPicPr>
            <p:cNvPr id="117" name="Google Shape;11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1325" y="1395250"/>
              <a:ext cx="5054600" cy="349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1325" y="4987025"/>
              <a:ext cx="2962275" cy="1143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3"/>
          <p:cNvGrpSpPr/>
          <p:nvPr/>
        </p:nvGrpSpPr>
        <p:grpSpPr>
          <a:xfrm>
            <a:off x="1588475" y="1114500"/>
            <a:ext cx="6162600" cy="4113713"/>
            <a:chOff x="1559175" y="1202425"/>
            <a:chExt cx="6162600" cy="4113713"/>
          </a:xfrm>
        </p:grpSpPr>
        <p:pic>
          <p:nvPicPr>
            <p:cNvPr id="120" name="Google Shape;12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59175" y="1202425"/>
              <a:ext cx="6162600" cy="73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77988" y="2068113"/>
              <a:ext cx="5534025" cy="3248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條件判斷與列表</a:t>
            </a:r>
            <a:endParaRPr/>
          </a:p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638" y="1266150"/>
            <a:ext cx="3476625" cy="446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4"/>
          <p:cNvGrpSpPr/>
          <p:nvPr/>
        </p:nvGrpSpPr>
        <p:grpSpPr>
          <a:xfrm>
            <a:off x="872650" y="1266150"/>
            <a:ext cx="7105650" cy="4467225"/>
            <a:chOff x="755400" y="1266138"/>
            <a:chExt cx="7105650" cy="4467225"/>
          </a:xfrm>
        </p:grpSpPr>
        <p:pic>
          <p:nvPicPr>
            <p:cNvPr id="133" name="Google Shape;13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5400" y="1266138"/>
              <a:ext cx="7105650" cy="446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4"/>
            <p:cNvSpPr/>
            <p:nvPr/>
          </p:nvSpPr>
          <p:spPr>
            <a:xfrm>
              <a:off x="5148375" y="2823300"/>
              <a:ext cx="1006200" cy="3420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</a:t>
            </a:r>
            <a:r>
              <a:rPr lang="zh-TW"/>
              <a:t>生命週期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2A1511"/>
      </a:dk1>
      <a:lt1>
        <a:srgbClr val="BFCC00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