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é Neto" initials="JN" lastIdx="1" clrIdx="0">
    <p:extLst>
      <p:ext uri="{19B8F6BF-5375-455C-9EA6-DF929625EA0E}">
        <p15:presenceInfo xmlns:p15="http://schemas.microsoft.com/office/powerpoint/2012/main" userId="6e5bc943e6fe7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6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é Neto" userId="6e5bc943e6fe71bd" providerId="LiveId" clId="{5A4DB7B7-CD9D-4870-A86C-7166DCFEDB45}"/>
    <pc:docChg chg="undo custSel addSld delSld modSld sldOrd">
      <pc:chgData name="Jessé Neto" userId="6e5bc943e6fe71bd" providerId="LiveId" clId="{5A4DB7B7-CD9D-4870-A86C-7166DCFEDB45}" dt="2022-10-18T15:08:41.145" v="1614" actId="1076"/>
      <pc:docMkLst>
        <pc:docMk/>
      </pc:docMkLst>
      <pc:sldChg chg="modSp mod">
        <pc:chgData name="Jessé Neto" userId="6e5bc943e6fe71bd" providerId="LiveId" clId="{5A4DB7B7-CD9D-4870-A86C-7166DCFEDB45}" dt="2022-10-18T10:03:48.447" v="1102" actId="1036"/>
        <pc:sldMkLst>
          <pc:docMk/>
          <pc:sldMk cId="3467554891" sldId="257"/>
        </pc:sldMkLst>
        <pc:spChg chg="mod">
          <ac:chgData name="Jessé Neto" userId="6e5bc943e6fe71bd" providerId="LiveId" clId="{5A4DB7B7-CD9D-4870-A86C-7166DCFEDB45}" dt="2022-10-13T12:44:12.259" v="1093" actId="20577"/>
          <ac:spMkLst>
            <pc:docMk/>
            <pc:sldMk cId="3467554891" sldId="257"/>
            <ac:spMk id="2" creationId="{1D44F585-C975-CC6C-C531-A18B91EC9CAC}"/>
          </ac:spMkLst>
        </pc:spChg>
        <pc:spChg chg="mod">
          <ac:chgData name="Jessé Neto" userId="6e5bc943e6fe71bd" providerId="LiveId" clId="{5A4DB7B7-CD9D-4870-A86C-7166DCFEDB45}" dt="2022-10-18T10:03:48.447" v="1102" actId="1036"/>
          <ac:spMkLst>
            <pc:docMk/>
            <pc:sldMk cId="3467554891" sldId="257"/>
            <ac:spMk id="5" creationId="{1B9095B6-723B-494F-527B-31BC992647FA}"/>
          </ac:spMkLst>
        </pc:spChg>
      </pc:sldChg>
      <pc:sldChg chg="addSp delSp modSp new mod ord">
        <pc:chgData name="Jessé Neto" userId="6e5bc943e6fe71bd" providerId="LiveId" clId="{5A4DB7B7-CD9D-4870-A86C-7166DCFEDB45}" dt="2022-10-18T15:08:41.145" v="1614" actId="1076"/>
        <pc:sldMkLst>
          <pc:docMk/>
          <pc:sldMk cId="2672464039" sldId="263"/>
        </pc:sldMkLst>
        <pc:spChg chg="del">
          <ac:chgData name="Jessé Neto" userId="6e5bc943e6fe71bd" providerId="LiveId" clId="{5A4DB7B7-CD9D-4870-A86C-7166DCFEDB45}" dt="2022-10-13T11:00:07.255" v="5" actId="478"/>
          <ac:spMkLst>
            <pc:docMk/>
            <pc:sldMk cId="2672464039" sldId="263"/>
            <ac:spMk id="2" creationId="{0439DA8B-836E-4381-E1FB-8849B8583BFA}"/>
          </ac:spMkLst>
        </pc:spChg>
        <pc:spChg chg="del mod">
          <ac:chgData name="Jessé Neto" userId="6e5bc943e6fe71bd" providerId="LiveId" clId="{5A4DB7B7-CD9D-4870-A86C-7166DCFEDB45}" dt="2022-10-13T11:02:02.607" v="10" actId="478"/>
          <ac:spMkLst>
            <pc:docMk/>
            <pc:sldMk cId="2672464039" sldId="263"/>
            <ac:spMk id="3" creationId="{0F2C7F97-3832-79B8-B5F8-C7C087427718}"/>
          </ac:spMkLst>
        </pc:spChg>
        <pc:spChg chg="add del mod">
          <ac:chgData name="Jessé Neto" userId="6e5bc943e6fe71bd" providerId="LiveId" clId="{5A4DB7B7-CD9D-4870-A86C-7166DCFEDB45}" dt="2022-10-13T11:10:51.874" v="142" actId="478"/>
          <ac:spMkLst>
            <pc:docMk/>
            <pc:sldMk cId="2672464039" sldId="263"/>
            <ac:spMk id="4" creationId="{C65FB9A5-6A26-AD41-4F1B-A05F6921F06A}"/>
          </ac:spMkLst>
        </pc:spChg>
        <pc:spChg chg="add del mod">
          <ac:chgData name="Jessé Neto" userId="6e5bc943e6fe71bd" providerId="LiveId" clId="{5A4DB7B7-CD9D-4870-A86C-7166DCFEDB45}" dt="2022-10-13T11:10:46.864" v="140" actId="478"/>
          <ac:spMkLst>
            <pc:docMk/>
            <pc:sldMk cId="2672464039" sldId="263"/>
            <ac:spMk id="5" creationId="{C6AD8465-C1AB-4C9C-8E49-DBDD6A6C8947}"/>
          </ac:spMkLst>
        </pc:spChg>
        <pc:spChg chg="add del mod">
          <ac:chgData name="Jessé Neto" userId="6e5bc943e6fe71bd" providerId="LiveId" clId="{5A4DB7B7-CD9D-4870-A86C-7166DCFEDB45}" dt="2022-10-13T11:10:40.065" v="134" actId="478"/>
          <ac:spMkLst>
            <pc:docMk/>
            <pc:sldMk cId="2672464039" sldId="263"/>
            <ac:spMk id="6" creationId="{9801D05A-60C0-03A9-29C0-AAC71CDD9844}"/>
          </ac:spMkLst>
        </pc:spChg>
        <pc:spChg chg="add del mod">
          <ac:chgData name="Jessé Neto" userId="6e5bc943e6fe71bd" providerId="LiveId" clId="{5A4DB7B7-CD9D-4870-A86C-7166DCFEDB45}" dt="2022-10-13T11:10:45.184" v="138" actId="478"/>
          <ac:spMkLst>
            <pc:docMk/>
            <pc:sldMk cId="2672464039" sldId="263"/>
            <ac:spMk id="7" creationId="{FD6AA5F9-45AD-3D45-8A8E-9A4904AD491A}"/>
          </ac:spMkLst>
        </pc:spChg>
        <pc:spChg chg="add del mod">
          <ac:chgData name="Jessé Neto" userId="6e5bc943e6fe71bd" providerId="LiveId" clId="{5A4DB7B7-CD9D-4870-A86C-7166DCFEDB45}" dt="2022-10-13T11:10:41.611" v="135" actId="478"/>
          <ac:spMkLst>
            <pc:docMk/>
            <pc:sldMk cId="2672464039" sldId="263"/>
            <ac:spMk id="8" creationId="{1DC995DD-6FD9-2AEE-3A24-CE3979EAE8AB}"/>
          </ac:spMkLst>
        </pc:spChg>
        <pc:spChg chg="add del mod">
          <ac:chgData name="Jessé Neto" userId="6e5bc943e6fe71bd" providerId="LiveId" clId="{5A4DB7B7-CD9D-4870-A86C-7166DCFEDB45}" dt="2022-10-13T11:10:49.074" v="141" actId="478"/>
          <ac:spMkLst>
            <pc:docMk/>
            <pc:sldMk cId="2672464039" sldId="263"/>
            <ac:spMk id="9" creationId="{1938CE74-10FD-644F-FB8E-6255061940F4}"/>
          </ac:spMkLst>
        </pc:spChg>
        <pc:spChg chg="add mod">
          <ac:chgData name="Jessé Neto" userId="6e5bc943e6fe71bd" providerId="LiveId" clId="{5A4DB7B7-CD9D-4870-A86C-7166DCFEDB45}" dt="2022-10-18T14:58:45.860" v="1595" actId="1076"/>
          <ac:spMkLst>
            <pc:docMk/>
            <pc:sldMk cId="2672464039" sldId="263"/>
            <ac:spMk id="9" creationId="{536403F1-CC73-B27C-F1B8-6AD8AD8C6A8A}"/>
          </ac:spMkLst>
        </pc:spChg>
        <pc:spChg chg="add del mod">
          <ac:chgData name="Jessé Neto" userId="6e5bc943e6fe71bd" providerId="LiveId" clId="{5A4DB7B7-CD9D-4870-A86C-7166DCFEDB45}" dt="2022-10-13T11:10:54.004" v="144" actId="478"/>
          <ac:spMkLst>
            <pc:docMk/>
            <pc:sldMk cId="2672464039" sldId="263"/>
            <ac:spMk id="10" creationId="{761FD503-6B43-E29B-B5F9-F1518BA78711}"/>
          </ac:spMkLst>
        </pc:spChg>
        <pc:spChg chg="add mod">
          <ac:chgData name="Jessé Neto" userId="6e5bc943e6fe71bd" providerId="LiveId" clId="{5A4DB7B7-CD9D-4870-A86C-7166DCFEDB45}" dt="2022-10-18T14:35:51.968" v="1459" actId="1076"/>
          <ac:spMkLst>
            <pc:docMk/>
            <pc:sldMk cId="2672464039" sldId="263"/>
            <ac:spMk id="10" creationId="{B6037F29-990B-18D8-F0F3-2433CD06F001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1" creationId="{F83A69C1-3549-6811-0C17-16F92D70B307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2" creationId="{3461FA27-F7FC-0EBD-D920-42B72F44015D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3" creationId="{6666ECCD-393D-2AE7-5B27-F3344129987F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4" creationId="{996C7607-4E0D-EA47-D5B3-5FA968DA4392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5" creationId="{B9DCB0F1-1FCD-AE87-CD10-EC55161D8CC7}"/>
          </ac:spMkLst>
        </pc:spChg>
        <pc:spChg chg="add del mod">
          <ac:chgData name="Jessé Neto" userId="6e5bc943e6fe71bd" providerId="LiveId" clId="{5A4DB7B7-CD9D-4870-A86C-7166DCFEDB45}" dt="2022-10-13T11:23:24.509" v="269" actId="478"/>
          <ac:spMkLst>
            <pc:docMk/>
            <pc:sldMk cId="2672464039" sldId="263"/>
            <ac:spMk id="16" creationId="{F773E9B4-F510-13F0-F312-D605DA15AAA9}"/>
          </ac:spMkLst>
        </pc:spChg>
        <pc:spChg chg="add del mod">
          <ac:chgData name="Jessé Neto" userId="6e5bc943e6fe71bd" providerId="LiveId" clId="{5A4DB7B7-CD9D-4870-A86C-7166DCFEDB45}" dt="2022-10-13T11:23:39.916" v="274" actId="478"/>
          <ac:spMkLst>
            <pc:docMk/>
            <pc:sldMk cId="2672464039" sldId="263"/>
            <ac:spMk id="17" creationId="{80D0CFD1-7CCA-E782-DE8A-E29D8D8CD99B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18" creationId="{B4DDD1B1-90F8-47FF-C058-5FC95A122100}"/>
          </ac:spMkLst>
        </pc:spChg>
        <pc:spChg chg="add del mod">
          <ac:chgData name="Jessé Neto" userId="6e5bc943e6fe71bd" providerId="LiveId" clId="{5A4DB7B7-CD9D-4870-A86C-7166DCFEDB45}" dt="2022-10-13T11:27:38.565" v="298" actId="478"/>
          <ac:spMkLst>
            <pc:docMk/>
            <pc:sldMk cId="2672464039" sldId="263"/>
            <ac:spMk id="19" creationId="{775B794D-2CCB-DBAF-4FB5-577BA0B0D654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20" creationId="{5454445E-EF9A-8B7F-3424-F0FEE80E15F8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21" creationId="{8F63A82D-0EA6-809B-E87E-7FD08514B678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22" creationId="{E55C991F-355D-0861-09A0-714BF7030371}"/>
          </ac:spMkLst>
        </pc:spChg>
        <pc:spChg chg="add del mod">
          <ac:chgData name="Jessé Neto" userId="6e5bc943e6fe71bd" providerId="LiveId" clId="{5A4DB7B7-CD9D-4870-A86C-7166DCFEDB45}" dt="2022-10-13T11:15:13.598" v="195"/>
          <ac:spMkLst>
            <pc:docMk/>
            <pc:sldMk cId="2672464039" sldId="263"/>
            <ac:spMk id="23" creationId="{F31696FA-66BA-8791-507B-C63C3FAC60DE}"/>
          </ac:spMkLst>
        </pc:spChg>
        <pc:spChg chg="add del mod">
          <ac:chgData name="Jessé Neto" userId="6e5bc943e6fe71bd" providerId="LiveId" clId="{5A4DB7B7-CD9D-4870-A86C-7166DCFEDB45}" dt="2022-10-13T11:25:37.200" v="292" actId="478"/>
          <ac:spMkLst>
            <pc:docMk/>
            <pc:sldMk cId="2672464039" sldId="263"/>
            <ac:spMk id="24" creationId="{6DF96358-C99F-DAD8-F2A3-1B8FCC6E6FC5}"/>
          </ac:spMkLst>
        </pc:spChg>
        <pc:spChg chg="add del mod">
          <ac:chgData name="Jessé Neto" userId="6e5bc943e6fe71bd" providerId="LiveId" clId="{5A4DB7B7-CD9D-4870-A86C-7166DCFEDB45}" dt="2022-10-13T11:17:26.045" v="206" actId="478"/>
          <ac:spMkLst>
            <pc:docMk/>
            <pc:sldMk cId="2672464039" sldId="263"/>
            <ac:spMk id="25" creationId="{9EA50B00-D4A9-6BFE-6AF3-8AB0BFB17959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26" creationId="{C2C65A9F-4BE0-3F94-97E6-423F70FF26EB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29" creationId="{C0690364-DC33-65F2-68CB-1BEA3C768F0F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30" creationId="{6D79A850-D90D-3371-E152-A8507212FDCC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36" creationId="{5712C288-067B-5374-62EA-78989B1D8795}"/>
          </ac:spMkLst>
        </pc:spChg>
        <pc:spChg chg="add del">
          <ac:chgData name="Jessé Neto" userId="6e5bc943e6fe71bd" providerId="LiveId" clId="{5A4DB7B7-CD9D-4870-A86C-7166DCFEDB45}" dt="2022-10-13T11:15:35.987" v="197" actId="478"/>
          <ac:spMkLst>
            <pc:docMk/>
            <pc:sldMk cId="2672464039" sldId="263"/>
            <ac:spMk id="41" creationId="{47A1D717-524F-8264-81D4-5B3F3E265FB3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42" creationId="{9985AF09-A9A8-50F9-7D89-2E25A5723AA1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49" creationId="{EE7B13E0-7F6F-FEA7-1B3A-F1258137E0D3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50" creationId="{39213E58-8118-A11D-3EA9-7B86A1017FC3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62" creationId="{2C721B49-F4C9-BE1F-4FAC-41076B78FE38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63" creationId="{20C69E4A-9F60-9F90-B804-16C96C820DDC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67" creationId="{A692CC2C-EA81-E88C-C30D-C24466E73D71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75" creationId="{6A16C19B-F4DE-8591-7F97-920BBAF53531}"/>
          </ac:spMkLst>
        </pc:spChg>
        <pc:spChg chg="add del mod">
          <ac:chgData name="Jessé Neto" userId="6e5bc943e6fe71bd" providerId="LiveId" clId="{5A4DB7B7-CD9D-4870-A86C-7166DCFEDB45}" dt="2022-10-13T11:41:03.039" v="410" actId="478"/>
          <ac:spMkLst>
            <pc:docMk/>
            <pc:sldMk cId="2672464039" sldId="263"/>
            <ac:spMk id="79" creationId="{1E38464D-8072-C07F-E27F-42144FDFA1FF}"/>
          </ac:spMkLst>
        </pc:spChg>
        <pc:spChg chg="add">
          <ac:chgData name="Jessé Neto" userId="6e5bc943e6fe71bd" providerId="LiveId" clId="{5A4DB7B7-CD9D-4870-A86C-7166DCFEDB45}" dt="2022-10-18T14:57:53.427" v="1590" actId="11529"/>
          <ac:spMkLst>
            <pc:docMk/>
            <pc:sldMk cId="2672464039" sldId="263"/>
            <ac:spMk id="82" creationId="{C1D37115-EACA-C335-16FA-1AF7A0A5705A}"/>
          </ac:spMkLst>
        </pc:spChg>
        <pc:spChg chg="add mod">
          <ac:chgData name="Jessé Neto" userId="6e5bc943e6fe71bd" providerId="LiveId" clId="{5A4DB7B7-CD9D-4870-A86C-7166DCFEDB45}" dt="2022-10-18T14:53:13.541" v="1554" actId="1076"/>
          <ac:spMkLst>
            <pc:docMk/>
            <pc:sldMk cId="2672464039" sldId="263"/>
            <ac:spMk id="86" creationId="{6486C221-6460-9A6C-2923-0532653B7023}"/>
          </ac:spMkLst>
        </pc:spChg>
        <pc:spChg chg="add mod">
          <ac:chgData name="Jessé Neto" userId="6e5bc943e6fe71bd" providerId="LiveId" clId="{5A4DB7B7-CD9D-4870-A86C-7166DCFEDB45}" dt="2022-10-18T14:53:34.663" v="1556" actId="1076"/>
          <ac:spMkLst>
            <pc:docMk/>
            <pc:sldMk cId="2672464039" sldId="263"/>
            <ac:spMk id="87" creationId="{611A48E9-D8B9-F3FA-EFAD-572B84A20070}"/>
          </ac:spMkLst>
        </pc:spChg>
        <pc:spChg chg="add del mod">
          <ac:chgData name="Jessé Neto" userId="6e5bc943e6fe71bd" providerId="LiveId" clId="{5A4DB7B7-CD9D-4870-A86C-7166DCFEDB45}" dt="2022-10-18T14:22:01.649" v="1266" actId="21"/>
          <ac:spMkLst>
            <pc:docMk/>
            <pc:sldMk cId="2672464039" sldId="263"/>
            <ac:spMk id="88" creationId="{EC755758-EE02-2C0A-D6A4-C9757EF4E525}"/>
          </ac:spMkLst>
        </pc:spChg>
        <pc:spChg chg="add mod">
          <ac:chgData name="Jessé Neto" userId="6e5bc943e6fe71bd" providerId="LiveId" clId="{5A4DB7B7-CD9D-4870-A86C-7166DCFEDB45}" dt="2022-10-18T14:49:56.119" v="1542" actId="1076"/>
          <ac:spMkLst>
            <pc:docMk/>
            <pc:sldMk cId="2672464039" sldId="263"/>
            <ac:spMk id="89" creationId="{FC2FBC7E-60A0-4FDA-D430-3EBA97F63029}"/>
          </ac:spMkLst>
        </pc:spChg>
        <pc:spChg chg="add mod">
          <ac:chgData name="Jessé Neto" userId="6e5bc943e6fe71bd" providerId="LiveId" clId="{5A4DB7B7-CD9D-4870-A86C-7166DCFEDB45}" dt="2022-10-18T14:49:35.422" v="1539" actId="1076"/>
          <ac:spMkLst>
            <pc:docMk/>
            <pc:sldMk cId="2672464039" sldId="263"/>
            <ac:spMk id="90" creationId="{9EF2DDAF-D8B7-E405-9307-07C8B1E6EEAB}"/>
          </ac:spMkLst>
        </pc:spChg>
        <pc:spChg chg="add mod">
          <ac:chgData name="Jessé Neto" userId="6e5bc943e6fe71bd" providerId="LiveId" clId="{5A4DB7B7-CD9D-4870-A86C-7166DCFEDB45}" dt="2022-10-13T11:46:59.870" v="636"/>
          <ac:spMkLst>
            <pc:docMk/>
            <pc:sldMk cId="2672464039" sldId="263"/>
            <ac:spMk id="91" creationId="{FFA3D84A-F0C6-6324-480E-83E164E00C75}"/>
          </ac:spMkLst>
        </pc:spChg>
        <pc:spChg chg="add del mod">
          <ac:chgData name="Jessé Neto" userId="6e5bc943e6fe71bd" providerId="LiveId" clId="{5A4DB7B7-CD9D-4870-A86C-7166DCFEDB45}" dt="2022-10-13T12:05:03.774" v="795" actId="478"/>
          <ac:spMkLst>
            <pc:docMk/>
            <pc:sldMk cId="2672464039" sldId="263"/>
            <ac:spMk id="92" creationId="{4519E96F-A43B-A019-2775-C46CE684841A}"/>
          </ac:spMkLst>
        </pc:spChg>
        <pc:spChg chg="add del mod">
          <ac:chgData name="Jessé Neto" userId="6e5bc943e6fe71bd" providerId="LiveId" clId="{5A4DB7B7-CD9D-4870-A86C-7166DCFEDB45}" dt="2022-10-13T12:16:15.844" v="890" actId="478"/>
          <ac:spMkLst>
            <pc:docMk/>
            <pc:sldMk cId="2672464039" sldId="263"/>
            <ac:spMk id="93" creationId="{40ECF220-577D-19C2-B2F8-EE633C7922F6}"/>
          </ac:spMkLst>
        </pc:spChg>
        <pc:spChg chg="add del mod">
          <ac:chgData name="Jessé Neto" userId="6e5bc943e6fe71bd" providerId="LiveId" clId="{5A4DB7B7-CD9D-4870-A86C-7166DCFEDB45}" dt="2022-10-18T14:28:12.678" v="1394" actId="21"/>
          <ac:spMkLst>
            <pc:docMk/>
            <pc:sldMk cId="2672464039" sldId="263"/>
            <ac:spMk id="94" creationId="{3B0E012D-3EE9-45AF-F006-BF1A77F73DB1}"/>
          </ac:spMkLst>
        </pc:spChg>
        <pc:spChg chg="add mod">
          <ac:chgData name="Jessé Neto" userId="6e5bc943e6fe71bd" providerId="LiveId" clId="{5A4DB7B7-CD9D-4870-A86C-7166DCFEDB45}" dt="2022-10-18T14:51:28.887" v="1546" actId="1076"/>
          <ac:spMkLst>
            <pc:docMk/>
            <pc:sldMk cId="2672464039" sldId="263"/>
            <ac:spMk id="95" creationId="{59C46F10-F136-35F3-5D54-9546C3FDCC98}"/>
          </ac:spMkLst>
        </pc:spChg>
        <pc:spChg chg="add mod">
          <ac:chgData name="Jessé Neto" userId="6e5bc943e6fe71bd" providerId="LiveId" clId="{5A4DB7B7-CD9D-4870-A86C-7166DCFEDB45}" dt="2022-10-18T14:49:59.792" v="1543" actId="1076"/>
          <ac:spMkLst>
            <pc:docMk/>
            <pc:sldMk cId="2672464039" sldId="263"/>
            <ac:spMk id="97" creationId="{06A67721-086F-11F3-CE5D-9592AF65BBD4}"/>
          </ac:spMkLst>
        </pc:spChg>
        <pc:spChg chg="add mod">
          <ac:chgData name="Jessé Neto" userId="6e5bc943e6fe71bd" providerId="LiveId" clId="{5A4DB7B7-CD9D-4870-A86C-7166DCFEDB45}" dt="2022-10-18T14:49:30.856" v="1538" actId="1076"/>
          <ac:spMkLst>
            <pc:docMk/>
            <pc:sldMk cId="2672464039" sldId="263"/>
            <ac:spMk id="98" creationId="{4A87E72A-E743-D7B5-6633-226E1B5421D1}"/>
          </ac:spMkLst>
        </pc:spChg>
        <pc:spChg chg="add del mod">
          <ac:chgData name="Jessé Neto" userId="6e5bc943e6fe71bd" providerId="LiveId" clId="{5A4DB7B7-CD9D-4870-A86C-7166DCFEDB45}" dt="2022-10-18T14:48:03.959" v="1524" actId="1076"/>
          <ac:spMkLst>
            <pc:docMk/>
            <pc:sldMk cId="2672464039" sldId="263"/>
            <ac:spMk id="100" creationId="{DE6CA0B9-A7DF-3F79-3590-49E676DF740E}"/>
          </ac:spMkLst>
        </pc:spChg>
        <pc:spChg chg="add mod">
          <ac:chgData name="Jessé Neto" userId="6e5bc943e6fe71bd" providerId="LiveId" clId="{5A4DB7B7-CD9D-4870-A86C-7166DCFEDB45}" dt="2022-10-18T14:55:46.752" v="1571" actId="1076"/>
          <ac:spMkLst>
            <pc:docMk/>
            <pc:sldMk cId="2672464039" sldId="263"/>
            <ac:spMk id="102" creationId="{0DDDDA25-3C8C-14B0-C24F-78C9590836BD}"/>
          </ac:spMkLst>
        </pc:spChg>
        <pc:spChg chg="add del mod">
          <ac:chgData name="Jessé Neto" userId="6e5bc943e6fe71bd" providerId="LiveId" clId="{5A4DB7B7-CD9D-4870-A86C-7166DCFEDB45}" dt="2022-10-18T14:56:13.354" v="1577" actId="1076"/>
          <ac:spMkLst>
            <pc:docMk/>
            <pc:sldMk cId="2672464039" sldId="263"/>
            <ac:spMk id="104" creationId="{85265535-82E7-AACD-9BA2-562BCD4C153A}"/>
          </ac:spMkLst>
        </pc:spChg>
        <pc:spChg chg="add mod">
          <ac:chgData name="Jessé Neto" userId="6e5bc943e6fe71bd" providerId="LiveId" clId="{5A4DB7B7-CD9D-4870-A86C-7166DCFEDB45}" dt="2022-10-18T14:53:01.781" v="1553" actId="1076"/>
          <ac:spMkLst>
            <pc:docMk/>
            <pc:sldMk cId="2672464039" sldId="263"/>
            <ac:spMk id="105" creationId="{98B6E227-4006-0DFD-82C3-192A32860CDA}"/>
          </ac:spMkLst>
        </pc:spChg>
        <pc:spChg chg="add mod">
          <ac:chgData name="Jessé Neto" userId="6e5bc943e6fe71bd" providerId="LiveId" clId="{5A4DB7B7-CD9D-4870-A86C-7166DCFEDB45}" dt="2022-10-18T14:53:49.252" v="1559" actId="1076"/>
          <ac:spMkLst>
            <pc:docMk/>
            <pc:sldMk cId="2672464039" sldId="263"/>
            <ac:spMk id="110" creationId="{881B0F07-D396-0D07-2C05-FBEE1E749077}"/>
          </ac:spMkLst>
        </pc:spChg>
        <pc:spChg chg="add mod">
          <ac:chgData name="Jessé Neto" userId="6e5bc943e6fe71bd" providerId="LiveId" clId="{5A4DB7B7-CD9D-4870-A86C-7166DCFEDB45}" dt="2022-10-18T14:56:17.883" v="1578" actId="1076"/>
          <ac:spMkLst>
            <pc:docMk/>
            <pc:sldMk cId="2672464039" sldId="263"/>
            <ac:spMk id="111" creationId="{EC30A544-4DDC-19CF-FE03-BF27F4580E90}"/>
          </ac:spMkLst>
        </pc:spChg>
        <pc:spChg chg="add mod">
          <ac:chgData name="Jessé Neto" userId="6e5bc943e6fe71bd" providerId="LiveId" clId="{5A4DB7B7-CD9D-4870-A86C-7166DCFEDB45}" dt="2022-10-18T14:53:43.275" v="1558" actId="1076"/>
          <ac:spMkLst>
            <pc:docMk/>
            <pc:sldMk cId="2672464039" sldId="263"/>
            <ac:spMk id="113" creationId="{AAFC6C81-5B3B-54FA-48C1-A36F05DACEF7}"/>
          </ac:spMkLst>
        </pc:spChg>
        <pc:spChg chg="add mod">
          <ac:chgData name="Jessé Neto" userId="6e5bc943e6fe71bd" providerId="LiveId" clId="{5A4DB7B7-CD9D-4870-A86C-7166DCFEDB45}" dt="2022-10-18T14:57:59.563" v="1591" actId="1076"/>
          <ac:spMkLst>
            <pc:docMk/>
            <pc:sldMk cId="2672464039" sldId="263"/>
            <ac:spMk id="116" creationId="{81C197ED-0FCC-032E-A492-1699A8FB1B88}"/>
          </ac:spMkLst>
        </pc:spChg>
        <pc:spChg chg="add mod">
          <ac:chgData name="Jessé Neto" userId="6e5bc943e6fe71bd" providerId="LiveId" clId="{5A4DB7B7-CD9D-4870-A86C-7166DCFEDB45}" dt="2022-10-18T14:57:43.431" v="1589" actId="1076"/>
          <ac:spMkLst>
            <pc:docMk/>
            <pc:sldMk cId="2672464039" sldId="263"/>
            <ac:spMk id="118" creationId="{72A78635-3C5B-3F86-3293-94A0DBA85E79}"/>
          </ac:spMkLst>
        </pc:spChg>
        <pc:spChg chg="add mod">
          <ac:chgData name="Jessé Neto" userId="6e5bc943e6fe71bd" providerId="LiveId" clId="{5A4DB7B7-CD9D-4870-A86C-7166DCFEDB45}" dt="2022-10-18T15:08:08.945" v="1611" actId="1076"/>
          <ac:spMkLst>
            <pc:docMk/>
            <pc:sldMk cId="2672464039" sldId="263"/>
            <ac:spMk id="120" creationId="{B5A3ABB6-1057-ACC4-B1C1-1869E9AF6919}"/>
          </ac:spMkLst>
        </pc:spChg>
        <pc:spChg chg="add del mod">
          <ac:chgData name="Jessé Neto" userId="6e5bc943e6fe71bd" providerId="LiveId" clId="{5A4DB7B7-CD9D-4870-A86C-7166DCFEDB45}" dt="2022-10-13T11:49:08.432" v="649"/>
          <ac:spMkLst>
            <pc:docMk/>
            <pc:sldMk cId="2672464039" sldId="263"/>
            <ac:spMk id="121" creationId="{17BB4B58-27D2-3419-5F87-70369F0E5FAA}"/>
          </ac:spMkLst>
        </pc:spChg>
        <pc:spChg chg="add del mod">
          <ac:chgData name="Jessé Neto" userId="6e5bc943e6fe71bd" providerId="LiveId" clId="{5A4DB7B7-CD9D-4870-A86C-7166DCFEDB45}" dt="2022-10-13T11:49:08.003" v="648"/>
          <ac:spMkLst>
            <pc:docMk/>
            <pc:sldMk cId="2672464039" sldId="263"/>
            <ac:spMk id="122" creationId="{F50ADFA4-4F7A-40D4-CE15-68F0B5B8B570}"/>
          </ac:spMkLst>
        </pc:spChg>
        <pc:spChg chg="add del mod">
          <ac:chgData name="Jessé Neto" userId="6e5bc943e6fe71bd" providerId="LiveId" clId="{5A4DB7B7-CD9D-4870-A86C-7166DCFEDB45}" dt="2022-10-13T11:49:07.745" v="647"/>
          <ac:spMkLst>
            <pc:docMk/>
            <pc:sldMk cId="2672464039" sldId="263"/>
            <ac:spMk id="123" creationId="{3FC65E4C-0DEF-EEDD-55B1-255E13AF32A8}"/>
          </ac:spMkLst>
        </pc:spChg>
        <pc:spChg chg="add del mod">
          <ac:chgData name="Jessé Neto" userId="6e5bc943e6fe71bd" providerId="LiveId" clId="{5A4DB7B7-CD9D-4870-A86C-7166DCFEDB45}" dt="2022-10-13T11:49:07.418" v="646"/>
          <ac:spMkLst>
            <pc:docMk/>
            <pc:sldMk cId="2672464039" sldId="263"/>
            <ac:spMk id="124" creationId="{14FAD2C7-58F8-7F62-5A97-036E379DAEFE}"/>
          </ac:spMkLst>
        </pc:spChg>
        <pc:spChg chg="add mod">
          <ac:chgData name="Jessé Neto" userId="6e5bc943e6fe71bd" providerId="LiveId" clId="{5A4DB7B7-CD9D-4870-A86C-7166DCFEDB45}" dt="2022-10-18T15:08:17.358" v="1612" actId="1076"/>
          <ac:spMkLst>
            <pc:docMk/>
            <pc:sldMk cId="2672464039" sldId="263"/>
            <ac:spMk id="125" creationId="{527F42DC-6409-552D-9A5C-D1FFC3A93897}"/>
          </ac:spMkLst>
        </pc:spChg>
        <pc:spChg chg="add mod">
          <ac:chgData name="Jessé Neto" userId="6e5bc943e6fe71bd" providerId="LiveId" clId="{5A4DB7B7-CD9D-4870-A86C-7166DCFEDB45}" dt="2022-10-18T14:59:48.800" v="1601" actId="1076"/>
          <ac:spMkLst>
            <pc:docMk/>
            <pc:sldMk cId="2672464039" sldId="263"/>
            <ac:spMk id="126" creationId="{5EE10D7F-8919-0368-DC2B-905D88CE4BBA}"/>
          </ac:spMkLst>
        </pc:spChg>
        <pc:spChg chg="add mod">
          <ac:chgData name="Jessé Neto" userId="6e5bc943e6fe71bd" providerId="LiveId" clId="{5A4DB7B7-CD9D-4870-A86C-7166DCFEDB45}" dt="2022-10-18T15:07:54.359" v="1609" actId="1076"/>
          <ac:spMkLst>
            <pc:docMk/>
            <pc:sldMk cId="2672464039" sldId="263"/>
            <ac:spMk id="127" creationId="{97694DCF-B13D-883D-B3A7-13BC521AE56F}"/>
          </ac:spMkLst>
        </pc:spChg>
        <pc:spChg chg="add del mod">
          <ac:chgData name="Jessé Neto" userId="6e5bc943e6fe71bd" providerId="LiveId" clId="{5A4DB7B7-CD9D-4870-A86C-7166DCFEDB45}" dt="2022-10-18T14:31:35.596" v="1430" actId="21"/>
          <ac:spMkLst>
            <pc:docMk/>
            <pc:sldMk cId="2672464039" sldId="263"/>
            <ac:spMk id="128" creationId="{DE5005E3-3981-722D-CF88-89094E067227}"/>
          </ac:spMkLst>
        </pc:spChg>
        <pc:spChg chg="add del mod">
          <ac:chgData name="Jessé Neto" userId="6e5bc943e6fe71bd" providerId="LiveId" clId="{5A4DB7B7-CD9D-4870-A86C-7166DCFEDB45}" dt="2022-10-18T14:27:46.863" v="1390" actId="21"/>
          <ac:spMkLst>
            <pc:docMk/>
            <pc:sldMk cId="2672464039" sldId="263"/>
            <ac:spMk id="129" creationId="{EE693506-E98B-747C-8F0E-FFAB96AAD36D}"/>
          </ac:spMkLst>
        </pc:spChg>
        <pc:spChg chg="add mod">
          <ac:chgData name="Jessé Neto" userId="6e5bc943e6fe71bd" providerId="LiveId" clId="{5A4DB7B7-CD9D-4870-A86C-7166DCFEDB45}" dt="2022-10-18T14:36:06.611" v="1464" actId="1076"/>
          <ac:spMkLst>
            <pc:docMk/>
            <pc:sldMk cId="2672464039" sldId="263"/>
            <ac:spMk id="130" creationId="{841C1E22-50B1-7390-20C9-204D714363CB}"/>
          </ac:spMkLst>
        </pc:spChg>
        <pc:spChg chg="add mod">
          <ac:chgData name="Jessé Neto" userId="6e5bc943e6fe71bd" providerId="LiveId" clId="{5A4DB7B7-CD9D-4870-A86C-7166DCFEDB45}" dt="2022-10-18T15:08:02.048" v="1610" actId="1076"/>
          <ac:spMkLst>
            <pc:docMk/>
            <pc:sldMk cId="2672464039" sldId="263"/>
            <ac:spMk id="131" creationId="{551E1F5F-7E73-8C44-1177-37C95F0E8D80}"/>
          </ac:spMkLst>
        </pc:spChg>
        <pc:spChg chg="add mod">
          <ac:chgData name="Jessé Neto" userId="6e5bc943e6fe71bd" providerId="LiveId" clId="{5A4DB7B7-CD9D-4870-A86C-7166DCFEDB45}" dt="2022-10-18T15:08:29.533" v="1613" actId="1076"/>
          <ac:spMkLst>
            <pc:docMk/>
            <pc:sldMk cId="2672464039" sldId="263"/>
            <ac:spMk id="132" creationId="{A6454A66-DB5F-969B-A10B-24B7DAC64EE3}"/>
          </ac:spMkLst>
        </pc:spChg>
        <pc:spChg chg="add mod">
          <ac:chgData name="Jessé Neto" userId="6e5bc943e6fe71bd" providerId="LiveId" clId="{5A4DB7B7-CD9D-4870-A86C-7166DCFEDB45}" dt="2022-10-18T15:00:47.535" v="1604" actId="1076"/>
          <ac:spMkLst>
            <pc:docMk/>
            <pc:sldMk cId="2672464039" sldId="263"/>
            <ac:spMk id="133" creationId="{5BFB1E10-2546-1E88-4F03-874B56BF0EF5}"/>
          </ac:spMkLst>
        </pc:spChg>
        <pc:spChg chg="add del mod">
          <ac:chgData name="Jessé Neto" userId="6e5bc943e6fe71bd" providerId="LiveId" clId="{5A4DB7B7-CD9D-4870-A86C-7166DCFEDB45}" dt="2022-10-13T12:01:57.693" v="760"/>
          <ac:spMkLst>
            <pc:docMk/>
            <pc:sldMk cId="2672464039" sldId="263"/>
            <ac:spMk id="146" creationId="{48189FA5-5DF0-811D-69B9-87606062388D}"/>
          </ac:spMkLst>
        </pc:spChg>
        <pc:spChg chg="add mod">
          <ac:chgData name="Jessé Neto" userId="6e5bc943e6fe71bd" providerId="LiveId" clId="{5A4DB7B7-CD9D-4870-A86C-7166DCFEDB45}" dt="2022-10-18T15:00:57.348" v="1605" actId="1076"/>
          <ac:spMkLst>
            <pc:docMk/>
            <pc:sldMk cId="2672464039" sldId="263"/>
            <ac:spMk id="155" creationId="{F4EBE94F-B958-274F-555F-697AA99A9BB9}"/>
          </ac:spMkLst>
        </pc:spChg>
        <pc:spChg chg="add mod">
          <ac:chgData name="Jessé Neto" userId="6e5bc943e6fe71bd" providerId="LiveId" clId="{5A4DB7B7-CD9D-4870-A86C-7166DCFEDB45}" dt="2022-10-18T15:01:05.764" v="1606" actId="1076"/>
          <ac:spMkLst>
            <pc:docMk/>
            <pc:sldMk cId="2672464039" sldId="263"/>
            <ac:spMk id="164" creationId="{4D65E6A7-E9AE-3769-E789-B4A9AC2186DE}"/>
          </ac:spMkLst>
        </pc:spChg>
        <pc:spChg chg="add del mod">
          <ac:chgData name="Jessé Neto" userId="6e5bc943e6fe71bd" providerId="LiveId" clId="{5A4DB7B7-CD9D-4870-A86C-7166DCFEDB45}" dt="2022-10-13T12:07:50.618" v="805"/>
          <ac:spMkLst>
            <pc:docMk/>
            <pc:sldMk cId="2672464039" sldId="263"/>
            <ac:spMk id="165" creationId="{BE7D0A09-69A6-C1D7-81B9-EA72DAB99F40}"/>
          </ac:spMkLst>
        </pc:spChg>
        <pc:spChg chg="add del mod">
          <ac:chgData name="Jessé Neto" userId="6e5bc943e6fe71bd" providerId="LiveId" clId="{5A4DB7B7-CD9D-4870-A86C-7166DCFEDB45}" dt="2022-10-13T12:07:50.618" v="807"/>
          <ac:spMkLst>
            <pc:docMk/>
            <pc:sldMk cId="2672464039" sldId="263"/>
            <ac:spMk id="166" creationId="{0B5804AA-1FB8-E790-B5F6-6C234B35AEF2}"/>
          </ac:spMkLst>
        </pc:spChg>
        <pc:spChg chg="add mod">
          <ac:chgData name="Jessé Neto" userId="6e5bc943e6fe71bd" providerId="LiveId" clId="{5A4DB7B7-CD9D-4870-A86C-7166DCFEDB45}" dt="2022-10-18T14:35:59.944" v="1462" actId="1076"/>
          <ac:spMkLst>
            <pc:docMk/>
            <pc:sldMk cId="2672464039" sldId="263"/>
            <ac:spMk id="196" creationId="{D04CD14D-D933-8F7B-D290-4780E764433F}"/>
          </ac:spMkLst>
        </pc:spChg>
        <pc:spChg chg="add del mod">
          <ac:chgData name="Jessé Neto" userId="6e5bc943e6fe71bd" providerId="LiveId" clId="{5A4DB7B7-CD9D-4870-A86C-7166DCFEDB45}" dt="2022-10-18T14:28:32.336" v="1398" actId="21"/>
          <ac:spMkLst>
            <pc:docMk/>
            <pc:sldMk cId="2672464039" sldId="263"/>
            <ac:spMk id="197" creationId="{79247421-6FBA-E334-E83E-3A9B64E3CA1F}"/>
          </ac:spMkLst>
        </pc:spChg>
        <pc:spChg chg="add mod">
          <ac:chgData name="Jessé Neto" userId="6e5bc943e6fe71bd" providerId="LiveId" clId="{5A4DB7B7-CD9D-4870-A86C-7166DCFEDB45}" dt="2022-10-18T14:55:31.533" v="1570" actId="1076"/>
          <ac:spMkLst>
            <pc:docMk/>
            <pc:sldMk cId="2672464039" sldId="263"/>
            <ac:spMk id="200" creationId="{A5466B97-AFFB-DC8D-6D0C-CF506FDC4FBA}"/>
          </ac:spMkLst>
        </pc:spChg>
        <pc:spChg chg="add mod">
          <ac:chgData name="Jessé Neto" userId="6e5bc943e6fe71bd" providerId="LiveId" clId="{5A4DB7B7-CD9D-4870-A86C-7166DCFEDB45}" dt="2022-10-18T15:07:51.560" v="1608" actId="1076"/>
          <ac:spMkLst>
            <pc:docMk/>
            <pc:sldMk cId="2672464039" sldId="263"/>
            <ac:spMk id="204" creationId="{7687F62B-F71D-5700-DE99-0EDD2F944B8E}"/>
          </ac:spMkLst>
        </pc:spChg>
        <pc:spChg chg="add del mod">
          <ac:chgData name="Jessé Neto" userId="6e5bc943e6fe71bd" providerId="LiveId" clId="{5A4DB7B7-CD9D-4870-A86C-7166DCFEDB45}" dt="2022-10-18T14:28:50.696" v="1401" actId="21"/>
          <ac:spMkLst>
            <pc:docMk/>
            <pc:sldMk cId="2672464039" sldId="263"/>
            <ac:spMk id="205" creationId="{4E05FDD2-1E4F-100D-3FB5-480DF0050F31}"/>
          </ac:spMkLst>
        </pc:spChg>
        <pc:spChg chg="add mod">
          <ac:chgData name="Jessé Neto" userId="6e5bc943e6fe71bd" providerId="LiveId" clId="{5A4DB7B7-CD9D-4870-A86C-7166DCFEDB45}" dt="2022-10-18T14:48:10.970" v="1526" actId="1076"/>
          <ac:spMkLst>
            <pc:docMk/>
            <pc:sldMk cId="2672464039" sldId="263"/>
            <ac:spMk id="233" creationId="{D79ACB0C-FF2E-2D4B-A516-6C2D9983A35B}"/>
          </ac:spMkLst>
        </pc:spChg>
        <pc:spChg chg="add mod">
          <ac:chgData name="Jessé Neto" userId="6e5bc943e6fe71bd" providerId="LiveId" clId="{5A4DB7B7-CD9D-4870-A86C-7166DCFEDB45}" dt="2022-10-18T15:01:15.482" v="1607" actId="1076"/>
          <ac:spMkLst>
            <pc:docMk/>
            <pc:sldMk cId="2672464039" sldId="263"/>
            <ac:spMk id="236" creationId="{EAA4F97E-110A-1902-E772-8C48945538CA}"/>
          </ac:spMkLst>
        </pc:spChg>
        <pc:spChg chg="add mod">
          <ac:chgData name="Jessé Neto" userId="6e5bc943e6fe71bd" providerId="LiveId" clId="{5A4DB7B7-CD9D-4870-A86C-7166DCFEDB45}" dt="2022-10-18T15:08:41.145" v="1614" actId="1076"/>
          <ac:spMkLst>
            <pc:docMk/>
            <pc:sldMk cId="2672464039" sldId="263"/>
            <ac:spMk id="237" creationId="{D8D5B5F8-43FE-9B7B-2B01-28ECD81D0550}"/>
          </ac:spMkLst>
        </pc:spChg>
        <pc:cxnChg chg="add del">
          <ac:chgData name="Jessé Neto" userId="6e5bc943e6fe71bd" providerId="LiveId" clId="{5A4DB7B7-CD9D-4870-A86C-7166DCFEDB45}" dt="2022-10-18T14:39:43.928" v="1488" actId="11529"/>
          <ac:cxnSpMkLst>
            <pc:docMk/>
            <pc:sldMk cId="2672464039" sldId="263"/>
            <ac:cxnSpMk id="14" creationId="{8211A11A-4F2B-06DE-3B77-8D1A75043E7E}"/>
          </ac:cxnSpMkLst>
        </pc:cxnChg>
        <pc:cxnChg chg="add mod">
          <ac:chgData name="Jessé Neto" userId="6e5bc943e6fe71bd" providerId="LiveId" clId="{5A4DB7B7-CD9D-4870-A86C-7166DCFEDB45}" dt="2022-10-18T14:53:01.781" v="1553" actId="1076"/>
          <ac:cxnSpMkLst>
            <pc:docMk/>
            <pc:sldMk cId="2672464039" sldId="263"/>
            <ac:cxnSpMk id="16" creationId="{6B44DA63-F2D9-7D73-8721-3B36AB71E253}"/>
          </ac:cxnSpMkLst>
        </pc:cxnChg>
        <pc:cxnChg chg="add mod">
          <ac:chgData name="Jessé Neto" userId="6e5bc943e6fe71bd" providerId="LiveId" clId="{5A4DB7B7-CD9D-4870-A86C-7166DCFEDB45}" dt="2022-10-18T14:48:07.241" v="1525" actId="1076"/>
          <ac:cxnSpMkLst>
            <pc:docMk/>
            <pc:sldMk cId="2672464039" sldId="263"/>
            <ac:cxnSpMk id="21" creationId="{53E6779E-2449-A24A-42B3-FC5BB56CF68D}"/>
          </ac:cxnSpMkLst>
        </pc:cxnChg>
        <pc:cxnChg chg="add mod">
          <ac:chgData name="Jessé Neto" userId="6e5bc943e6fe71bd" providerId="LiveId" clId="{5A4DB7B7-CD9D-4870-A86C-7166DCFEDB45}" dt="2022-10-18T14:53:43.275" v="1558" actId="1076"/>
          <ac:cxnSpMkLst>
            <pc:docMk/>
            <pc:sldMk cId="2672464039" sldId="263"/>
            <ac:cxnSpMk id="24" creationId="{6004F18E-87BA-0C6D-0596-B2B37C6DBFB9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28" creationId="{F1030CB3-9E7F-D894-0606-610E4A8440B0}"/>
          </ac:cxnSpMkLst>
        </pc:cxnChg>
        <pc:cxnChg chg="add mod">
          <ac:chgData name="Jessé Neto" userId="6e5bc943e6fe71bd" providerId="LiveId" clId="{5A4DB7B7-CD9D-4870-A86C-7166DCFEDB45}" dt="2022-10-18T14:53:34.663" v="1556" actId="1076"/>
          <ac:cxnSpMkLst>
            <pc:docMk/>
            <pc:sldMk cId="2672464039" sldId="263"/>
            <ac:cxnSpMk id="29" creationId="{C087C7ED-043D-0393-69AF-5EA884FD7E27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32" creationId="{36689150-1C10-078E-7B35-D7A5A877FCEE}"/>
          </ac:cxnSpMkLst>
        </pc:cxnChg>
        <pc:cxnChg chg="add del mod">
          <ac:chgData name="Jessé Neto" userId="6e5bc943e6fe71bd" providerId="LiveId" clId="{5A4DB7B7-CD9D-4870-A86C-7166DCFEDB45}" dt="2022-10-13T11:35:48.979" v="386" actId="478"/>
          <ac:cxnSpMkLst>
            <pc:docMk/>
            <pc:sldMk cId="2672464039" sldId="263"/>
            <ac:cxnSpMk id="34" creationId="{B7103886-40F4-15E4-2976-04823F94C048}"/>
          </ac:cxnSpMkLst>
        </pc:cxnChg>
        <pc:cxnChg chg="add del mod">
          <ac:chgData name="Jessé Neto" userId="6e5bc943e6fe71bd" providerId="LiveId" clId="{5A4DB7B7-CD9D-4870-A86C-7166DCFEDB45}" dt="2022-10-13T11:14:21.645" v="187" actId="11529"/>
          <ac:cxnSpMkLst>
            <pc:docMk/>
            <pc:sldMk cId="2672464039" sldId="263"/>
            <ac:cxnSpMk id="38" creationId="{98390014-E09C-E7BA-D668-57060491FBF1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40" creationId="{938B54FF-B7C2-AF4F-23D2-6342000F2016}"/>
          </ac:cxnSpMkLst>
        </pc:cxnChg>
        <pc:cxnChg chg="add del mod">
          <ac:chgData name="Jessé Neto" userId="6e5bc943e6fe71bd" providerId="LiveId" clId="{5A4DB7B7-CD9D-4870-A86C-7166DCFEDB45}" dt="2022-10-13T11:18:32.287" v="212" actId="11529"/>
          <ac:cxnSpMkLst>
            <pc:docMk/>
            <pc:sldMk cId="2672464039" sldId="263"/>
            <ac:cxnSpMk id="46" creationId="{C508EAFE-B402-C2C9-E1DF-340130294DD9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48" creationId="{169A3F57-DDE8-EB2E-ADC5-C5E264301C25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52" creationId="{8628CB1D-E93F-235E-E375-3BD364581DBE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54" creationId="{AA8F2D45-76CD-124C-4C5D-2AE9B9DD528A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56" creationId="{D57F4897-D9A5-3F74-4A0F-459FC267E8A7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58" creationId="{059415A3-0C08-1587-CDFC-75950366A702}"/>
          </ac:cxnSpMkLst>
        </pc:cxnChg>
        <pc:cxnChg chg="add del mod">
          <ac:chgData name="Jessé Neto" userId="6e5bc943e6fe71bd" providerId="LiveId" clId="{5A4DB7B7-CD9D-4870-A86C-7166DCFEDB45}" dt="2022-10-13T11:28:08.480" v="300" actId="478"/>
          <ac:cxnSpMkLst>
            <pc:docMk/>
            <pc:sldMk cId="2672464039" sldId="263"/>
            <ac:cxnSpMk id="61" creationId="{F994749E-7B7A-BAA2-98E3-9C68D3CCEB34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65" creationId="{144226EC-9D35-F013-9B00-44D66AE2FDF7}"/>
          </ac:cxnSpMkLst>
        </pc:cxnChg>
        <pc:cxnChg chg="add mod">
          <ac:chgData name="Jessé Neto" userId="6e5bc943e6fe71bd" providerId="LiveId" clId="{5A4DB7B7-CD9D-4870-A86C-7166DCFEDB45}" dt="2022-10-18T14:56:05.436" v="1576" actId="14100"/>
          <ac:cxnSpMkLst>
            <pc:docMk/>
            <pc:sldMk cId="2672464039" sldId="263"/>
            <ac:cxnSpMk id="69" creationId="{33B41AF2-C9BE-EB9C-3616-BD230441EC51}"/>
          </ac:cxnSpMkLst>
        </pc:cxnChg>
        <pc:cxnChg chg="add del mod">
          <ac:chgData name="Jessé Neto" userId="6e5bc943e6fe71bd" providerId="LiveId" clId="{5A4DB7B7-CD9D-4870-A86C-7166DCFEDB45}" dt="2022-10-13T11:32:11.835" v="347" actId="478"/>
          <ac:cxnSpMkLst>
            <pc:docMk/>
            <pc:sldMk cId="2672464039" sldId="263"/>
            <ac:cxnSpMk id="69" creationId="{5A67CB08-A3DD-D471-75F6-757EF092B3ED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71" creationId="{3C6DA7E4-A4D8-6973-7F97-24142AD4D9E8}"/>
          </ac:cxnSpMkLst>
        </pc:cxnChg>
        <pc:cxnChg chg="add mod">
          <ac:chgData name="Jessé Neto" userId="6e5bc943e6fe71bd" providerId="LiveId" clId="{5A4DB7B7-CD9D-4870-A86C-7166DCFEDB45}" dt="2022-10-18T14:56:47.069" v="1582" actId="13822"/>
          <ac:cxnSpMkLst>
            <pc:docMk/>
            <pc:sldMk cId="2672464039" sldId="263"/>
            <ac:cxnSpMk id="73" creationId="{DBB3C315-1665-11FD-6291-E2A2E820C58F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74" creationId="{C1446432-EBC4-B3FC-C5AF-B1CDF53AB837}"/>
          </ac:cxnSpMkLst>
        </pc:cxnChg>
        <pc:cxnChg chg="add mod">
          <ac:chgData name="Jessé Neto" userId="6e5bc943e6fe71bd" providerId="LiveId" clId="{5A4DB7B7-CD9D-4870-A86C-7166DCFEDB45}" dt="2022-10-18T14:57:04.355" v="1584" actId="14100"/>
          <ac:cxnSpMkLst>
            <pc:docMk/>
            <pc:sldMk cId="2672464039" sldId="263"/>
            <ac:cxnSpMk id="77" creationId="{A7BDCB2D-B423-042C-D5B8-1C6C2E1EE060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78" creationId="{ABFFD572-D668-A5A3-46EF-796004F331DB}"/>
          </ac:cxnSpMkLst>
        </pc:cxnChg>
        <pc:cxnChg chg="add del mod">
          <ac:chgData name="Jessé Neto" userId="6e5bc943e6fe71bd" providerId="LiveId" clId="{5A4DB7B7-CD9D-4870-A86C-7166DCFEDB45}" dt="2022-10-18T14:57:30.835" v="1588" actId="21"/>
          <ac:cxnSpMkLst>
            <pc:docMk/>
            <pc:sldMk cId="2672464039" sldId="263"/>
            <ac:cxnSpMk id="80" creationId="{3515A484-5EFB-EB8B-AA29-6E649C2E56F2}"/>
          </ac:cxnSpMkLst>
        </pc:cxnChg>
        <pc:cxnChg chg="add del mod">
          <ac:chgData name="Jessé Neto" userId="6e5bc943e6fe71bd" providerId="LiveId" clId="{5A4DB7B7-CD9D-4870-A86C-7166DCFEDB45}" dt="2022-10-13T11:41:03.039" v="410" actId="478"/>
          <ac:cxnSpMkLst>
            <pc:docMk/>
            <pc:sldMk cId="2672464039" sldId="263"/>
            <ac:cxnSpMk id="82" creationId="{2850DAE0-B8F5-9503-73F3-C92EE28F03E7}"/>
          </ac:cxnSpMkLst>
        </pc:cxnChg>
        <pc:cxnChg chg="add mod">
          <ac:chgData name="Jessé Neto" userId="6e5bc943e6fe71bd" providerId="LiveId" clId="{5A4DB7B7-CD9D-4870-A86C-7166DCFEDB45}" dt="2022-10-18T14:58:07.979" v="1593" actId="14100"/>
          <ac:cxnSpMkLst>
            <pc:docMk/>
            <pc:sldMk cId="2672464039" sldId="263"/>
            <ac:cxnSpMk id="84" creationId="{7ACB5F0D-25F2-DB07-960E-235D6D2F4A3F}"/>
          </ac:cxnSpMkLst>
        </pc:cxnChg>
        <pc:cxnChg chg="add">
          <ac:chgData name="Jessé Neto" userId="6e5bc943e6fe71bd" providerId="LiveId" clId="{5A4DB7B7-CD9D-4870-A86C-7166DCFEDB45}" dt="2022-10-18T14:58:22.234" v="1594" actId="11529"/>
          <ac:cxnSpMkLst>
            <pc:docMk/>
            <pc:sldMk cId="2672464039" sldId="263"/>
            <ac:cxnSpMk id="93" creationId="{AA0322B1-5525-73E4-405C-BDBDC3C46B75}"/>
          </ac:cxnSpMkLst>
        </pc:cxnChg>
        <pc:cxnChg chg="add del mod">
          <ac:chgData name="Jessé Neto" userId="6e5bc943e6fe71bd" providerId="LiveId" clId="{5A4DB7B7-CD9D-4870-A86C-7166DCFEDB45}" dt="2022-10-13T12:17:00.689" v="901" actId="478"/>
          <ac:cxnSpMkLst>
            <pc:docMk/>
            <pc:sldMk cId="2672464039" sldId="263"/>
            <ac:cxnSpMk id="96" creationId="{F3D2B469-2A86-07D3-550E-ABAD802B9DE7}"/>
          </ac:cxnSpMkLst>
        </pc:cxnChg>
        <pc:cxnChg chg="add del mod">
          <ac:chgData name="Jessé Neto" userId="6e5bc943e6fe71bd" providerId="LiveId" clId="{5A4DB7B7-CD9D-4870-A86C-7166DCFEDB45}" dt="2022-10-18T14:27:57.236" v="1391" actId="21"/>
          <ac:cxnSpMkLst>
            <pc:docMk/>
            <pc:sldMk cId="2672464039" sldId="263"/>
            <ac:cxnSpMk id="99" creationId="{1619DF59-F7F4-C8E1-80C5-6446CB86C46F}"/>
          </ac:cxnSpMkLst>
        </pc:cxnChg>
        <pc:cxnChg chg="add del mod">
          <ac:chgData name="Jessé Neto" userId="6e5bc943e6fe71bd" providerId="LiveId" clId="{5A4DB7B7-CD9D-4870-A86C-7166DCFEDB45}" dt="2022-10-18T14:28:02.325" v="1392" actId="21"/>
          <ac:cxnSpMkLst>
            <pc:docMk/>
            <pc:sldMk cId="2672464039" sldId="263"/>
            <ac:cxnSpMk id="101" creationId="{8D52071E-3374-698B-1F45-A3486F26D1F3}"/>
          </ac:cxnSpMkLst>
        </pc:cxnChg>
        <pc:cxnChg chg="add del mod">
          <ac:chgData name="Jessé Neto" userId="6e5bc943e6fe71bd" providerId="LiveId" clId="{5A4DB7B7-CD9D-4870-A86C-7166DCFEDB45}" dt="2022-10-18T14:28:18.602" v="1395" actId="21"/>
          <ac:cxnSpMkLst>
            <pc:docMk/>
            <pc:sldMk cId="2672464039" sldId="263"/>
            <ac:cxnSpMk id="103" creationId="{8E06DEE6-E820-3B6C-724A-F5887BCBE40E}"/>
          </ac:cxnSpMkLst>
        </pc:cxnChg>
        <pc:cxnChg chg="add mod">
          <ac:chgData name="Jessé Neto" userId="6e5bc943e6fe71bd" providerId="LiveId" clId="{5A4DB7B7-CD9D-4870-A86C-7166DCFEDB45}" dt="2022-10-18T14:49:35.422" v="1539" actId="1076"/>
          <ac:cxnSpMkLst>
            <pc:docMk/>
            <pc:sldMk cId="2672464039" sldId="263"/>
            <ac:cxnSpMk id="106" creationId="{729E8868-D481-BF60-3409-C7B57C0847F4}"/>
          </ac:cxnSpMkLst>
        </pc:cxnChg>
        <pc:cxnChg chg="add mod">
          <ac:chgData name="Jessé Neto" userId="6e5bc943e6fe71bd" providerId="LiveId" clId="{5A4DB7B7-CD9D-4870-A86C-7166DCFEDB45}" dt="2022-10-18T14:49:40.544" v="1540" actId="1076"/>
          <ac:cxnSpMkLst>
            <pc:docMk/>
            <pc:sldMk cId="2672464039" sldId="263"/>
            <ac:cxnSpMk id="107" creationId="{02D7525A-591A-4328-FA61-A9B7D56B0FD1}"/>
          </ac:cxnSpMkLst>
        </pc:cxnChg>
        <pc:cxnChg chg="add mod">
          <ac:chgData name="Jessé Neto" userId="6e5bc943e6fe71bd" providerId="LiveId" clId="{5A4DB7B7-CD9D-4870-A86C-7166DCFEDB45}" dt="2022-10-18T14:59:13.667" v="1597" actId="14100"/>
          <ac:cxnSpMkLst>
            <pc:docMk/>
            <pc:sldMk cId="2672464039" sldId="263"/>
            <ac:cxnSpMk id="108" creationId="{43063A13-C1AA-3E47-A84C-5632E99FA68A}"/>
          </ac:cxnSpMkLst>
        </pc:cxnChg>
        <pc:cxnChg chg="add del mod">
          <ac:chgData name="Jessé Neto" userId="6e5bc943e6fe71bd" providerId="LiveId" clId="{5A4DB7B7-CD9D-4870-A86C-7166DCFEDB45}" dt="2022-10-13T12:09:30.941" v="819" actId="478"/>
          <ac:cxnSpMkLst>
            <pc:docMk/>
            <pc:sldMk cId="2672464039" sldId="263"/>
            <ac:cxnSpMk id="108" creationId="{C1A48F0C-FD15-67F3-4F02-69766A196255}"/>
          </ac:cxnSpMkLst>
        </pc:cxnChg>
        <pc:cxnChg chg="add mod">
          <ac:chgData name="Jessé Neto" userId="6e5bc943e6fe71bd" providerId="LiveId" clId="{5A4DB7B7-CD9D-4870-A86C-7166DCFEDB45}" dt="2022-10-18T14:49:56.119" v="1542" actId="1076"/>
          <ac:cxnSpMkLst>
            <pc:docMk/>
            <pc:sldMk cId="2672464039" sldId="263"/>
            <ac:cxnSpMk id="109" creationId="{20D15CC8-7B51-25DB-375E-A3D65BE9BA6B}"/>
          </ac:cxnSpMkLst>
        </pc:cxnChg>
        <pc:cxnChg chg="add del mod">
          <ac:chgData name="Jessé Neto" userId="6e5bc943e6fe71bd" providerId="LiveId" clId="{5A4DB7B7-CD9D-4870-A86C-7166DCFEDB45}" dt="2022-10-13T12:16:58.146" v="899" actId="478"/>
          <ac:cxnSpMkLst>
            <pc:docMk/>
            <pc:sldMk cId="2672464039" sldId="263"/>
            <ac:cxnSpMk id="112" creationId="{5B9690CE-7296-EF6E-27EB-1954EFADACAE}"/>
          </ac:cxnSpMkLst>
        </pc:cxnChg>
        <pc:cxnChg chg="add del mod">
          <ac:chgData name="Jessé Neto" userId="6e5bc943e6fe71bd" providerId="LiveId" clId="{5A4DB7B7-CD9D-4870-A86C-7166DCFEDB45}" dt="2022-10-13T12:05:02.108" v="794" actId="478"/>
          <ac:cxnSpMkLst>
            <pc:docMk/>
            <pc:sldMk cId="2672464039" sldId="263"/>
            <ac:cxnSpMk id="114" creationId="{6C423A10-62DD-86C6-71B9-F72391FA516F}"/>
          </ac:cxnSpMkLst>
        </pc:cxnChg>
        <pc:cxnChg chg="add del mod">
          <ac:chgData name="Jessé Neto" userId="6e5bc943e6fe71bd" providerId="LiveId" clId="{5A4DB7B7-CD9D-4870-A86C-7166DCFEDB45}" dt="2022-10-13T12:12:10.421" v="848" actId="478"/>
          <ac:cxnSpMkLst>
            <pc:docMk/>
            <pc:sldMk cId="2672464039" sldId="263"/>
            <ac:cxnSpMk id="115" creationId="{28AC7FA9-3DB4-CFE0-FD38-2239C419322B}"/>
          </ac:cxnSpMkLst>
        </pc:cxnChg>
        <pc:cxnChg chg="add mod">
          <ac:chgData name="Jessé Neto" userId="6e5bc943e6fe71bd" providerId="LiveId" clId="{5A4DB7B7-CD9D-4870-A86C-7166DCFEDB45}" dt="2022-10-18T14:59:26.923" v="1599" actId="14100"/>
          <ac:cxnSpMkLst>
            <pc:docMk/>
            <pc:sldMk cId="2672464039" sldId="263"/>
            <ac:cxnSpMk id="115" creationId="{9EC5CC82-3E24-F441-96D9-601285E723D6}"/>
          </ac:cxnSpMkLst>
        </pc:cxnChg>
        <pc:cxnChg chg="add del mod">
          <ac:chgData name="Jessé Neto" userId="6e5bc943e6fe71bd" providerId="LiveId" clId="{5A4DB7B7-CD9D-4870-A86C-7166DCFEDB45}" dt="2022-10-18T14:28:36.251" v="1399" actId="21"/>
          <ac:cxnSpMkLst>
            <pc:docMk/>
            <pc:sldMk cId="2672464039" sldId="263"/>
            <ac:cxnSpMk id="117" creationId="{FD000183-83FB-0FC3-7FC7-76D99C979948}"/>
          </ac:cxnSpMkLst>
        </pc:cxnChg>
        <pc:cxnChg chg="add del mod">
          <ac:chgData name="Jessé Neto" userId="6e5bc943e6fe71bd" providerId="LiveId" clId="{5A4DB7B7-CD9D-4870-A86C-7166DCFEDB45}" dt="2022-10-18T14:31:39.612" v="1431" actId="21"/>
          <ac:cxnSpMkLst>
            <pc:docMk/>
            <pc:sldMk cId="2672464039" sldId="263"/>
            <ac:cxnSpMk id="119" creationId="{AB9517A8-C7F7-7C9A-5BE3-A432B7E110C6}"/>
          </ac:cxnSpMkLst>
        </pc:cxnChg>
        <pc:cxnChg chg="add del mod">
          <ac:chgData name="Jessé Neto" userId="6e5bc943e6fe71bd" providerId="LiveId" clId="{5A4DB7B7-CD9D-4870-A86C-7166DCFEDB45}" dt="2022-10-18T14:28:58.557" v="1402" actId="21"/>
          <ac:cxnSpMkLst>
            <pc:docMk/>
            <pc:sldMk cId="2672464039" sldId="263"/>
            <ac:cxnSpMk id="144" creationId="{1F0B2D1E-CB75-EA8D-06BA-B7A53DC8899F}"/>
          </ac:cxnSpMkLst>
        </pc:cxnChg>
        <pc:cxnChg chg="add del mod">
          <ac:chgData name="Jessé Neto" userId="6e5bc943e6fe71bd" providerId="LiveId" clId="{5A4DB7B7-CD9D-4870-A86C-7166DCFEDB45}" dt="2022-10-13T12:04:05.072" v="781" actId="478"/>
          <ac:cxnSpMkLst>
            <pc:docMk/>
            <pc:sldMk cId="2672464039" sldId="263"/>
            <ac:cxnSpMk id="157" creationId="{6B8B5505-E6F1-EBC7-965C-25AD48136062}"/>
          </ac:cxnSpMkLst>
        </pc:cxnChg>
        <pc:cxnChg chg="add del mod">
          <ac:chgData name="Jessé Neto" userId="6e5bc943e6fe71bd" providerId="LiveId" clId="{5A4DB7B7-CD9D-4870-A86C-7166DCFEDB45}" dt="2022-10-13T12:04:12.703" v="783" actId="478"/>
          <ac:cxnSpMkLst>
            <pc:docMk/>
            <pc:sldMk cId="2672464039" sldId="263"/>
            <ac:cxnSpMk id="159" creationId="{DC49E689-CCB0-8CB5-1120-CC4F80C20D63}"/>
          </ac:cxnSpMkLst>
        </pc:cxnChg>
        <pc:cxnChg chg="add del mod">
          <ac:chgData name="Jessé Neto" userId="6e5bc943e6fe71bd" providerId="LiveId" clId="{5A4DB7B7-CD9D-4870-A86C-7166DCFEDB45}" dt="2022-10-18T14:26:00.270" v="1375" actId="21"/>
          <ac:cxnSpMkLst>
            <pc:docMk/>
            <pc:sldMk cId="2672464039" sldId="263"/>
            <ac:cxnSpMk id="161" creationId="{79BCC5A0-7311-2273-CF03-808099A6FA5F}"/>
          </ac:cxnSpMkLst>
        </pc:cxnChg>
        <pc:cxnChg chg="add mod">
          <ac:chgData name="Jessé Neto" userId="6e5bc943e6fe71bd" providerId="LiveId" clId="{5A4DB7B7-CD9D-4870-A86C-7166DCFEDB45}" dt="2022-10-18T14:51:28.887" v="1546" actId="1076"/>
          <ac:cxnSpMkLst>
            <pc:docMk/>
            <pc:sldMk cId="2672464039" sldId="263"/>
            <ac:cxnSpMk id="178" creationId="{37FCC454-C088-6460-DF8E-2F750A7ECDAB}"/>
          </ac:cxnSpMkLst>
        </pc:cxnChg>
        <pc:cxnChg chg="add del mod">
          <ac:chgData name="Jessé Neto" userId="6e5bc943e6fe71bd" providerId="LiveId" clId="{5A4DB7B7-CD9D-4870-A86C-7166DCFEDB45}" dt="2022-10-18T14:28:27.177" v="1397" actId="21"/>
          <ac:cxnSpMkLst>
            <pc:docMk/>
            <pc:sldMk cId="2672464039" sldId="263"/>
            <ac:cxnSpMk id="190" creationId="{AEF6CFA3-EBF3-683E-A6C0-89D3EC84E9BF}"/>
          </ac:cxnSpMkLst>
        </pc:cxnChg>
        <pc:cxnChg chg="add del mod">
          <ac:chgData name="Jessé Neto" userId="6e5bc943e6fe71bd" providerId="LiveId" clId="{5A4DB7B7-CD9D-4870-A86C-7166DCFEDB45}" dt="2022-10-18T14:28:45.919" v="1400" actId="21"/>
          <ac:cxnSpMkLst>
            <pc:docMk/>
            <pc:sldMk cId="2672464039" sldId="263"/>
            <ac:cxnSpMk id="199" creationId="{FB380DE9-4EA0-E7FC-5127-18EAE8F7CE4E}"/>
          </ac:cxnSpMkLst>
        </pc:cxnChg>
        <pc:cxnChg chg="add del mod">
          <ac:chgData name="Jessé Neto" userId="6e5bc943e6fe71bd" providerId="LiveId" clId="{5A4DB7B7-CD9D-4870-A86C-7166DCFEDB45}" dt="2022-10-18T14:30:31.641" v="1408" actId="21"/>
          <ac:cxnSpMkLst>
            <pc:docMk/>
            <pc:sldMk cId="2672464039" sldId="263"/>
            <ac:cxnSpMk id="202" creationId="{2A94BC3A-A7AF-0812-D266-807482907794}"/>
          </ac:cxnSpMkLst>
        </pc:cxnChg>
        <pc:cxnChg chg="add del mod">
          <ac:chgData name="Jessé Neto" userId="6e5bc943e6fe71bd" providerId="LiveId" clId="{5A4DB7B7-CD9D-4870-A86C-7166DCFEDB45}" dt="2022-10-13T12:16:26.034" v="892" actId="478"/>
          <ac:cxnSpMkLst>
            <pc:docMk/>
            <pc:sldMk cId="2672464039" sldId="263"/>
            <ac:cxnSpMk id="215" creationId="{AC41237D-04D1-BA2D-DC1E-34B99B9AA6A7}"/>
          </ac:cxnSpMkLst>
        </pc:cxnChg>
        <pc:cxnChg chg="add del mod">
          <ac:chgData name="Jessé Neto" userId="6e5bc943e6fe71bd" providerId="LiveId" clId="{5A4DB7B7-CD9D-4870-A86C-7166DCFEDB45}" dt="2022-10-18T14:26:05.792" v="1377" actId="21"/>
          <ac:cxnSpMkLst>
            <pc:docMk/>
            <pc:sldMk cId="2672464039" sldId="263"/>
            <ac:cxnSpMk id="217" creationId="{6BB52D3F-949F-0D36-8212-953B58C4A4E9}"/>
          </ac:cxnSpMkLst>
        </pc:cxnChg>
        <pc:cxnChg chg="add del mod">
          <ac:chgData name="Jessé Neto" userId="6e5bc943e6fe71bd" providerId="LiveId" clId="{5A4DB7B7-CD9D-4870-A86C-7166DCFEDB45}" dt="2022-10-18T14:26:30.306" v="1378" actId="21"/>
          <ac:cxnSpMkLst>
            <pc:docMk/>
            <pc:sldMk cId="2672464039" sldId="263"/>
            <ac:cxnSpMk id="230" creationId="{89BCC992-4B67-80CB-0C19-B0E90D683E8D}"/>
          </ac:cxnSpMkLst>
        </pc:cxnChg>
        <pc:cxnChg chg="add del mod">
          <ac:chgData name="Jessé Neto" userId="6e5bc943e6fe71bd" providerId="LiveId" clId="{5A4DB7B7-CD9D-4870-A86C-7166DCFEDB45}" dt="2022-10-18T14:28:22.637" v="1396" actId="21"/>
          <ac:cxnSpMkLst>
            <pc:docMk/>
            <pc:sldMk cId="2672464039" sldId="263"/>
            <ac:cxnSpMk id="235" creationId="{009743E1-A7F3-EED9-5640-86B1A4093BD8}"/>
          </ac:cxnSpMkLst>
        </pc:cxnChg>
        <pc:cxnChg chg="add mod">
          <ac:chgData name="Jessé Neto" userId="6e5bc943e6fe71bd" providerId="LiveId" clId="{5A4DB7B7-CD9D-4870-A86C-7166DCFEDB45}" dt="2022-10-18T14:53:26.723" v="1555" actId="14100"/>
          <ac:cxnSpMkLst>
            <pc:docMk/>
            <pc:sldMk cId="2672464039" sldId="263"/>
            <ac:cxnSpMk id="246" creationId="{2ACD29B7-DD4F-000F-9136-74D4076BD240}"/>
          </ac:cxnSpMkLst>
        </pc:cxnChg>
        <pc:cxnChg chg="add mod">
          <ac:chgData name="Jessé Neto" userId="6e5bc943e6fe71bd" providerId="LiveId" clId="{5A4DB7B7-CD9D-4870-A86C-7166DCFEDB45}" dt="2022-10-18T14:54:29.258" v="1564" actId="14100"/>
          <ac:cxnSpMkLst>
            <pc:docMk/>
            <pc:sldMk cId="2672464039" sldId="263"/>
            <ac:cxnSpMk id="255" creationId="{C5C7220F-98D1-4FAB-AF71-BB2DDBD09589}"/>
          </ac:cxnSpMkLst>
        </pc:cxnChg>
      </pc:sldChg>
      <pc:sldChg chg="addSp delSp new del mod">
        <pc:chgData name="Jessé Neto" userId="6e5bc943e6fe71bd" providerId="LiveId" clId="{5A4DB7B7-CD9D-4870-A86C-7166DCFEDB45}" dt="2022-10-13T10:59:45.106" v="3" actId="2696"/>
        <pc:sldMkLst>
          <pc:docMk/>
          <pc:sldMk cId="3733353234" sldId="263"/>
        </pc:sldMkLst>
        <pc:spChg chg="add del">
          <ac:chgData name="Jessé Neto" userId="6e5bc943e6fe71bd" providerId="LiveId" clId="{5A4DB7B7-CD9D-4870-A86C-7166DCFEDB45}" dt="2022-10-13T10:59:38.664" v="2" actId="478"/>
          <ac:spMkLst>
            <pc:docMk/>
            <pc:sldMk cId="3733353234" sldId="263"/>
            <ac:spMk id="2" creationId="{067D1F85-8831-2C92-7C4E-FE2CC4268FA5}"/>
          </ac:spMkLst>
        </pc:spChg>
      </pc:sldChg>
      <pc:sldChg chg="addSp delSp modSp new mod">
        <pc:chgData name="Jessé Neto" userId="6e5bc943e6fe71bd" providerId="LiveId" clId="{5A4DB7B7-CD9D-4870-A86C-7166DCFEDB45}" dt="2022-10-13T12:31:02.698" v="1091" actId="1076"/>
        <pc:sldMkLst>
          <pc:docMk/>
          <pc:sldMk cId="3504385344" sldId="264"/>
        </pc:sldMkLst>
        <pc:spChg chg="mod">
          <ac:chgData name="Jessé Neto" userId="6e5bc943e6fe71bd" providerId="LiveId" clId="{5A4DB7B7-CD9D-4870-A86C-7166DCFEDB45}" dt="2022-10-13T12:25:42.578" v="1053" actId="27636"/>
          <ac:spMkLst>
            <pc:docMk/>
            <pc:sldMk cId="3504385344" sldId="264"/>
            <ac:spMk id="2" creationId="{90BE3F5D-4B34-9BB9-73F1-5570A9134FB6}"/>
          </ac:spMkLst>
        </pc:spChg>
        <pc:spChg chg="del mod">
          <ac:chgData name="Jessé Neto" userId="6e5bc943e6fe71bd" providerId="LiveId" clId="{5A4DB7B7-CD9D-4870-A86C-7166DCFEDB45}" dt="2022-10-13T12:26:17.418" v="1062" actId="22"/>
          <ac:spMkLst>
            <pc:docMk/>
            <pc:sldMk cId="3504385344" sldId="264"/>
            <ac:spMk id="3" creationId="{37303F4E-CABB-A41D-24A2-808C28EE212B}"/>
          </ac:spMkLst>
        </pc:spChg>
        <pc:spChg chg="add mod">
          <ac:chgData name="Jessé Neto" userId="6e5bc943e6fe71bd" providerId="LiveId" clId="{5A4DB7B7-CD9D-4870-A86C-7166DCFEDB45}" dt="2022-10-13T12:31:02.698" v="1091" actId="1076"/>
          <ac:spMkLst>
            <pc:docMk/>
            <pc:sldMk cId="3504385344" sldId="264"/>
            <ac:spMk id="7" creationId="{0C790BFC-99F6-26CF-0183-CAA57A339F1D}"/>
          </ac:spMkLst>
        </pc:spChg>
        <pc:picChg chg="add del mod ord">
          <ac:chgData name="Jessé Neto" userId="6e5bc943e6fe71bd" providerId="LiveId" clId="{5A4DB7B7-CD9D-4870-A86C-7166DCFEDB45}" dt="2022-10-13T12:28:25.286" v="1065" actId="478"/>
          <ac:picMkLst>
            <pc:docMk/>
            <pc:sldMk cId="3504385344" sldId="264"/>
            <ac:picMk id="5" creationId="{E20A0999-4BCD-AC3A-A229-44EF2238DFE3}"/>
          </ac:picMkLst>
        </pc:picChg>
      </pc:sldChg>
      <pc:sldChg chg="addSp delSp modSp new del mod addCm delCm">
        <pc:chgData name="Jessé Neto" userId="6e5bc943e6fe71bd" providerId="LiveId" clId="{5A4DB7B7-CD9D-4870-A86C-7166DCFEDB45}" dt="2022-10-13T11:47:07.311" v="637" actId="2696"/>
        <pc:sldMkLst>
          <pc:docMk/>
          <pc:sldMk cId="3859873379" sldId="264"/>
        </pc:sldMkLst>
        <pc:spChg chg="del">
          <ac:chgData name="Jessé Neto" userId="6e5bc943e6fe71bd" providerId="LiveId" clId="{5A4DB7B7-CD9D-4870-A86C-7166DCFEDB45}" dt="2022-10-13T11:41:18.458" v="412" actId="478"/>
          <ac:spMkLst>
            <pc:docMk/>
            <pc:sldMk cId="3859873379" sldId="264"/>
            <ac:spMk id="2" creationId="{203DB61F-93AE-4D5C-CD1F-4CED4FE5130F}"/>
          </ac:spMkLst>
        </pc:spChg>
        <pc:spChg chg="del mod">
          <ac:chgData name="Jessé Neto" userId="6e5bc943e6fe71bd" providerId="LiveId" clId="{5A4DB7B7-CD9D-4870-A86C-7166DCFEDB45}" dt="2022-10-13T11:44:55.484" v="629" actId="478"/>
          <ac:spMkLst>
            <pc:docMk/>
            <pc:sldMk cId="3859873379" sldId="264"/>
            <ac:spMk id="3" creationId="{4791F061-7DC4-5CC1-D36E-95CA3EC3641C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4" creationId="{146656DB-BE36-D9D0-7757-9D13E4BCE24C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5" creationId="{C81F3DC7-D48F-1B22-921A-A6221953C150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6" creationId="{AAB55125-61FD-0841-3AC1-3D2E5C31A532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7" creationId="{78BEB1F6-3EA6-EA23-B603-5AF293B1C19C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8" creationId="{C6D74366-B22C-44B0-2123-A9FA6E16B1A8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9" creationId="{66C6F318-3A68-3BB5-7E1F-52CDF5ED360B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0" creationId="{6E5CA839-3937-A4EA-49D8-474FD65E76DA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1" creationId="{ACD8242A-BB49-7F2E-20E8-CAB2DC4C983E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2" creationId="{7E5429A0-D9DC-DFC1-F532-81AE6CB2FAB2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3" creationId="{8BC25C41-0277-819F-8F52-D5AF3F90CD36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5" creationId="{A17DEFD3-1580-603B-167F-4149BB03EC10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6" creationId="{5907E1B3-7488-1D63-71DB-F57DA6853204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18" creationId="{5B2E5432-7523-CE8D-18D2-EFEC2B01B1A0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20" creationId="{C3F9D1DF-E37D-EDE8-F1A1-7130A3E24FE5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22" creationId="{A5C0F243-B2DB-83D0-2450-8E7105FF9597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23" creationId="{D4131D99-1DDA-8BB8-66CF-94A7F8B90BDD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28" creationId="{D1E9FD3E-FEB9-B314-0E83-F8D283DB4426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29" creationId="{E7C9851E-8273-D41F-CD22-65F2A75AD5F9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31" creationId="{AA7F69E3-EFB8-B41C-D1D8-43AC19A8D0DA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34" creationId="{B38B9A19-2DD8-1B24-3B32-1B8E6DE0C2BD}"/>
          </ac:spMkLst>
        </pc:spChg>
        <pc:spChg chg="add del mod">
          <ac:chgData name="Jessé Neto" userId="6e5bc943e6fe71bd" providerId="LiveId" clId="{5A4DB7B7-CD9D-4870-A86C-7166DCFEDB45}" dt="2022-10-13T11:45:30.078" v="634" actId="21"/>
          <ac:spMkLst>
            <pc:docMk/>
            <pc:sldMk cId="3859873379" sldId="264"/>
            <ac:spMk id="36" creationId="{55828516-8D5F-5E93-3EBA-2C46788EE2F9}"/>
          </ac:spMkLst>
        </pc:spChg>
        <pc:spChg chg="add del mod">
          <ac:chgData name="Jessé Neto" userId="6e5bc943e6fe71bd" providerId="LiveId" clId="{5A4DB7B7-CD9D-4870-A86C-7166DCFEDB45}" dt="2022-10-13T11:45:02.400" v="631" actId="478"/>
          <ac:spMkLst>
            <pc:docMk/>
            <pc:sldMk cId="3859873379" sldId="264"/>
            <ac:spMk id="41" creationId="{11E34BCE-AEFA-B918-85A9-049194D6190F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2" creationId="{51936B71-F4C3-9900-D4B4-FC120A6C7ED3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3" creationId="{38C80039-8177-CA26-9F27-56C6E64A216D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4" creationId="{F029505F-0116-C464-0A08-2C2B9EAD390F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5" creationId="{D627EEAD-9BE4-D16D-5468-CB07BC6B7E13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6" creationId="{9CF0786A-443B-6CFE-5810-D2D30784E06F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7" creationId="{14E25AAC-5C13-9904-F687-981C847DA139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8" creationId="{E9B5A11C-C45A-5FD8-05A5-EFB7B875892E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49" creationId="{4EB8690D-5336-2F2D-7847-00A71F9EC8F4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0" creationId="{88144D58-9A89-71F2-7865-D825F85B6A22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1" creationId="{BBAEBB93-E19C-17E1-3964-F47654CB2971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3" creationId="{432CF4BA-544A-F0E1-F04D-592B27DFD01D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4" creationId="{20513A51-966A-EE01-3A32-691CDBB98A58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6" creationId="{E98EF168-2304-3DA1-56D5-84E7AE1CCDED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58" creationId="{857FD66F-60A4-3BE4-032A-CCFA1210C39A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60" creationId="{8CEE7890-BA15-0D2A-52E3-B0C63B48AAEA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61" creationId="{8FDBF762-C1F1-06EF-8A91-A509B60B0743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66" creationId="{D3FD620F-429F-99C9-E42C-89CCAD11DC10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67" creationId="{B8600B6E-5995-6C5D-9AB2-D42C54387086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69" creationId="{C2176BF9-1A32-09CE-5469-3933ADA2133B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72" creationId="{2B2882FB-6C06-C66B-78A0-FBE57FEDB883}"/>
          </ac:spMkLst>
        </pc:spChg>
        <pc:spChg chg="add mod">
          <ac:chgData name="Jessé Neto" userId="6e5bc943e6fe71bd" providerId="LiveId" clId="{5A4DB7B7-CD9D-4870-A86C-7166DCFEDB45}" dt="2022-10-13T11:45:36.581" v="635"/>
          <ac:spMkLst>
            <pc:docMk/>
            <pc:sldMk cId="3859873379" sldId="264"/>
            <ac:spMk id="74" creationId="{71BEDD6B-C687-3D73-5E34-E62931A1DE89}"/>
          </ac:spMkLst>
        </pc:sp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14" creationId="{7FE86B59-78FB-8AAB-7445-5F2C16A2209F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17" creationId="{8B316F9F-B2FB-A023-F52A-580670C3EECD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19" creationId="{F2E4C0A3-E97B-5986-3A73-662BC7BE8917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21" creationId="{AE0D415C-B98C-0692-2A3A-A9B86CC4415C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24" creationId="{428F5C1C-2FA2-E90B-9FB8-CEC5D976AFD5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25" creationId="{4E610FDE-5B09-DEEC-3B75-32A8DFAE3768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26" creationId="{C484016C-9F1C-BD39-47C3-87CDE4C77542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27" creationId="{D7AC218E-9D80-AD7B-1C37-1441E50B7B29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30" creationId="{68471046-F52B-2031-0DE7-89105ADFB95F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32" creationId="{509E9F24-FF55-81F6-3BDB-6BCB0D5BF772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33" creationId="{2AE84F57-41E0-243D-57D8-035B06E6AC7D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35" creationId="{C8373CF4-5B52-0476-6341-D4F3683987E1}"/>
          </ac:cxnSpMkLst>
        </pc:cxnChg>
        <pc:cxnChg chg="add del mod">
          <ac:chgData name="Jessé Neto" userId="6e5bc943e6fe71bd" providerId="LiveId" clId="{5A4DB7B7-CD9D-4870-A86C-7166DCFEDB45}" dt="2022-10-13T11:45:30.078" v="634" actId="21"/>
          <ac:cxnSpMkLst>
            <pc:docMk/>
            <pc:sldMk cId="3859873379" sldId="264"/>
            <ac:cxnSpMk id="37" creationId="{D0814CB6-A525-4844-1F83-BB68258D5033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52" creationId="{28F5BBC0-B02F-41AB-5954-4DEF473ECC4E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55" creationId="{540A74AD-C221-5A3C-292D-740F9EA3FD8F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57" creationId="{191AEEAE-2DA5-ED43-1B5E-BD413028CB88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59" creationId="{8CB2E067-DFA3-00CE-2580-49FF7DEC007F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62" creationId="{FA978F3B-65AD-17B3-2917-6624A7A16018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63" creationId="{D436A4EB-7875-8737-0051-BA1359E80B8F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64" creationId="{28FE3222-17FB-121E-0FA2-C57CD2896DED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65" creationId="{0DC690BC-26D9-16B7-F504-3192FFBB008A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68" creationId="{22F21973-CBB2-8206-501C-EF85E3E2AC25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70" creationId="{0219F0BB-2332-1389-80DE-BA2303BF8EB4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71" creationId="{C63BDC16-17E3-C461-81A5-9CE1DE7882A3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73" creationId="{A63E95CE-4F04-D235-2866-D1B7A74D1FF1}"/>
          </ac:cxnSpMkLst>
        </pc:cxnChg>
        <pc:cxnChg chg="add mod">
          <ac:chgData name="Jessé Neto" userId="6e5bc943e6fe71bd" providerId="LiveId" clId="{5A4DB7B7-CD9D-4870-A86C-7166DCFEDB45}" dt="2022-10-13T11:45:36.581" v="635"/>
          <ac:cxnSpMkLst>
            <pc:docMk/>
            <pc:sldMk cId="3859873379" sldId="264"/>
            <ac:cxnSpMk id="75" creationId="{56DED8C6-222C-872E-5E52-2781195B5C3D}"/>
          </ac:cxnSpMkLst>
        </pc:cxnChg>
      </pc:sldChg>
      <pc:sldChg chg="addSp modSp new mod">
        <pc:chgData name="Jessé Neto" userId="6e5bc943e6fe71bd" providerId="LiveId" clId="{5A4DB7B7-CD9D-4870-A86C-7166DCFEDB45}" dt="2022-10-18T11:21:42.848" v="1205" actId="14100"/>
        <pc:sldMkLst>
          <pc:docMk/>
          <pc:sldMk cId="978016267" sldId="265"/>
        </pc:sldMkLst>
        <pc:spChg chg="mod">
          <ac:chgData name="Jessé Neto" userId="6e5bc943e6fe71bd" providerId="LiveId" clId="{5A4DB7B7-CD9D-4870-A86C-7166DCFEDB45}" dt="2022-10-18T11:09:14.017" v="1145" actId="20577"/>
          <ac:spMkLst>
            <pc:docMk/>
            <pc:sldMk cId="978016267" sldId="265"/>
            <ac:spMk id="2" creationId="{7B2CE9EC-6C83-598F-D74C-28F830B95560}"/>
          </ac:spMkLst>
        </pc:spChg>
        <pc:spChg chg="add mod">
          <ac:chgData name="Jessé Neto" userId="6e5bc943e6fe71bd" providerId="LiveId" clId="{5A4DB7B7-CD9D-4870-A86C-7166DCFEDB45}" dt="2022-10-18T11:16:22.541" v="1202" actId="14100"/>
          <ac:spMkLst>
            <pc:docMk/>
            <pc:sldMk cId="978016267" sldId="265"/>
            <ac:spMk id="3" creationId="{51CB108A-FD1A-037F-4068-CA9C12630360}"/>
          </ac:spMkLst>
        </pc:spChg>
        <pc:spChg chg="add mod">
          <ac:chgData name="Jessé Neto" userId="6e5bc943e6fe71bd" providerId="LiveId" clId="{5A4DB7B7-CD9D-4870-A86C-7166DCFEDB45}" dt="2022-10-18T11:14:00.451" v="1182" actId="14100"/>
          <ac:spMkLst>
            <pc:docMk/>
            <pc:sldMk cId="978016267" sldId="265"/>
            <ac:spMk id="4" creationId="{6BCA9C24-EACE-D217-C562-E1C528BA49FC}"/>
          </ac:spMkLst>
        </pc:spChg>
        <pc:spChg chg="add mod">
          <ac:chgData name="Jessé Neto" userId="6e5bc943e6fe71bd" providerId="LiveId" clId="{5A4DB7B7-CD9D-4870-A86C-7166DCFEDB45}" dt="2022-10-18T11:13:32.417" v="1177" actId="1076"/>
          <ac:spMkLst>
            <pc:docMk/>
            <pc:sldMk cId="978016267" sldId="265"/>
            <ac:spMk id="5" creationId="{72DC5D4E-DFE9-678D-6229-C43328AA8E6E}"/>
          </ac:spMkLst>
        </pc:spChg>
        <pc:spChg chg="add mod">
          <ac:chgData name="Jessé Neto" userId="6e5bc943e6fe71bd" providerId="LiveId" clId="{5A4DB7B7-CD9D-4870-A86C-7166DCFEDB45}" dt="2022-10-18T11:21:35.268" v="1204" actId="14100"/>
          <ac:spMkLst>
            <pc:docMk/>
            <pc:sldMk cId="978016267" sldId="265"/>
            <ac:spMk id="6" creationId="{C02A8B75-4ED1-6188-5DB6-C358C2C6DD25}"/>
          </ac:spMkLst>
        </pc:spChg>
        <pc:spChg chg="add mod">
          <ac:chgData name="Jessé Neto" userId="6e5bc943e6fe71bd" providerId="LiveId" clId="{5A4DB7B7-CD9D-4870-A86C-7166DCFEDB45}" dt="2022-10-18T11:21:42.848" v="1205" actId="14100"/>
          <ac:spMkLst>
            <pc:docMk/>
            <pc:sldMk cId="978016267" sldId="265"/>
            <ac:spMk id="7" creationId="{71C8DD1F-1CBF-5E50-E1D1-0CEC7A793345}"/>
          </ac:spMkLst>
        </pc:spChg>
        <pc:spChg chg="add mod">
          <ac:chgData name="Jessé Neto" userId="6e5bc943e6fe71bd" providerId="LiveId" clId="{5A4DB7B7-CD9D-4870-A86C-7166DCFEDB45}" dt="2022-10-18T11:15:06.550" v="1190" actId="1076"/>
          <ac:spMkLst>
            <pc:docMk/>
            <pc:sldMk cId="978016267" sldId="265"/>
            <ac:spMk id="8" creationId="{A0C0DDBE-6A39-9D2C-6E4B-5CECB443FCA3}"/>
          </ac:spMkLst>
        </pc:spChg>
        <pc:spChg chg="add mod">
          <ac:chgData name="Jessé Neto" userId="6e5bc943e6fe71bd" providerId="LiveId" clId="{5A4DB7B7-CD9D-4870-A86C-7166DCFEDB45}" dt="2022-10-18T11:14:18.433" v="1185" actId="14100"/>
          <ac:spMkLst>
            <pc:docMk/>
            <pc:sldMk cId="978016267" sldId="265"/>
            <ac:spMk id="9" creationId="{08467AFC-3B08-CEE5-4C15-841A10E81BA1}"/>
          </ac:spMkLst>
        </pc:spChg>
        <pc:spChg chg="add mod">
          <ac:chgData name="Jessé Neto" userId="6e5bc943e6fe71bd" providerId="LiveId" clId="{5A4DB7B7-CD9D-4870-A86C-7166DCFEDB45}" dt="2022-10-18T11:16:16.161" v="1201" actId="14100"/>
          <ac:spMkLst>
            <pc:docMk/>
            <pc:sldMk cId="978016267" sldId="265"/>
            <ac:spMk id="10" creationId="{B50F56EA-D045-4A89-6180-B3DFBCB794B2}"/>
          </ac:spMkLst>
        </pc:spChg>
        <pc:spChg chg="add mod">
          <ac:chgData name="Jessé Neto" userId="6e5bc943e6fe71bd" providerId="LiveId" clId="{5A4DB7B7-CD9D-4870-A86C-7166DCFEDB45}" dt="2022-10-18T11:15:46.526" v="1197" actId="14100"/>
          <ac:spMkLst>
            <pc:docMk/>
            <pc:sldMk cId="978016267" sldId="265"/>
            <ac:spMk id="11" creationId="{C06AB907-B36C-67D6-545E-53F719B9C9BE}"/>
          </ac:spMkLst>
        </pc:spChg>
        <pc:spChg chg="add mod">
          <ac:chgData name="Jessé Neto" userId="6e5bc943e6fe71bd" providerId="LiveId" clId="{5A4DB7B7-CD9D-4870-A86C-7166DCFEDB45}" dt="2022-10-18T11:15:54.006" v="1198" actId="14100"/>
          <ac:spMkLst>
            <pc:docMk/>
            <pc:sldMk cId="978016267" sldId="265"/>
            <ac:spMk id="12" creationId="{5CF21AA2-EB17-AB18-7343-689748D56A46}"/>
          </ac:spMkLst>
        </pc:spChg>
      </pc:sldChg>
      <pc:sldChg chg="new del">
        <pc:chgData name="Jessé Neto" userId="6e5bc943e6fe71bd" providerId="LiveId" clId="{5A4DB7B7-CD9D-4870-A86C-7166DCFEDB45}" dt="2022-10-18T11:08:48.159" v="1106" actId="2696"/>
        <pc:sldMkLst>
          <pc:docMk/>
          <pc:sldMk cId="994143797" sldId="265"/>
        </pc:sldMkLst>
      </pc:sldChg>
      <pc:sldChg chg="new">
        <pc:chgData name="Jessé Neto" userId="6e5bc943e6fe71bd" providerId="LiveId" clId="{5A4DB7B7-CD9D-4870-A86C-7166DCFEDB45}" dt="2022-10-18T11:12:47.560" v="1171" actId="680"/>
        <pc:sldMkLst>
          <pc:docMk/>
          <pc:sldMk cId="244372595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8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96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9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95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5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5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345F-7F33-4CAE-8E36-CEFA35AD5D3F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F8C55-2EBC-4E2F-ABA1-F5DF5075F8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amudiomtz.blogspot.com/2014/10/la-tecnologia-en-la-actualida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6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CEE5A-1CA3-8F0A-D5A7-142D92C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7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F585-C975-CC6C-C531-A18B91EC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27" y="448252"/>
            <a:ext cx="10515600" cy="2239530"/>
          </a:xfrm>
        </p:spPr>
        <p:txBody>
          <a:bodyPr>
            <a:normAutofit/>
          </a:bodyPr>
          <a:lstStyle/>
          <a:p>
            <a:pPr algn="ctr"/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Sistema de gestão de um Supermercado</a:t>
            </a:r>
            <a:endParaRPr lang="pt-BR" b="1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C22FEF-E466-6F50-AE50-D4FE794D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0216" y="2147455"/>
            <a:ext cx="5991568" cy="47105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9095B6-723B-494F-527B-31BC992647FA}"/>
              </a:ext>
            </a:extLst>
          </p:cNvPr>
          <p:cNvSpPr txBox="1"/>
          <p:nvPr/>
        </p:nvSpPr>
        <p:spPr>
          <a:xfrm>
            <a:off x="3100216" y="7024256"/>
            <a:ext cx="528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/>
              <a:t>A imagem </a:t>
            </a:r>
            <a:r>
              <a:rPr lang="pt-BR" sz="900">
                <a:hlinkClick r:id="rId3" tooltip="https://zamudiomtz.blogspot.com/2014/10/la-tecnologia-en-la-actualidad.html"/>
              </a:rPr>
              <a:t>Esta Fotografia</a:t>
            </a:r>
            <a:r>
              <a:rPr lang="pt-BR" sz="900"/>
              <a:t> de Autor Desconhecido está licenciada ao abrigo da </a:t>
            </a:r>
            <a:r>
              <a:rPr lang="pt-BR" sz="900">
                <a:hlinkClick r:id="rId4" tooltip="https://creativecommons.org/licenses/by-nd/3.0/"/>
              </a:rPr>
              <a:t>CC BY-ND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467554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B9AC793-138E-12B7-8D2F-8A369140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6" y="1330037"/>
            <a:ext cx="9088581" cy="4765963"/>
          </a:xfrm>
        </p:spPr>
        <p:txBody>
          <a:bodyPr>
            <a:normAutofit/>
          </a:bodyPr>
          <a:lstStyle/>
          <a:p>
            <a:pPr algn="just"/>
            <a:r>
              <a:rPr lang="pt-PT" sz="2000" b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pt-PT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ercado</a:t>
            </a:r>
            <a:r>
              <a:rPr lang="pt-PT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todo o processo de interação humana de troca voluntária de </a:t>
            </a:r>
            <a:r>
              <a:rPr lang="pt-PT" sz="2000" b="1" u="sng" dirty="0">
                <a:solidFill>
                  <a:schemeClr val="accent1"/>
                </a:solidFill>
                <a:latin typeface="Arial" panose="020B0604020202020204" pitchFamily="34" charset="0"/>
              </a:rPr>
              <a:t>produto</a:t>
            </a:r>
            <a:r>
              <a:rPr lang="pt-PT" sz="2000" b="1" i="0" u="sng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PT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PT" sz="2000" b="1" i="0" u="sng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serviços</a:t>
            </a:r>
            <a:r>
              <a:rPr lang="pt-PT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PT" sz="2000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pt-PT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nde vendedores e consumidores, se encontram para realizar operações de compra e venda através de uma </a:t>
            </a:r>
            <a:r>
              <a:rPr lang="pt-PT" sz="2000" b="1" i="0" u="sng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unidade </a:t>
            </a:r>
            <a:r>
              <a:rPr lang="pt-PT" sz="2000" b="1" i="0" u="sng" dirty="0">
                <a:solidFill>
                  <a:schemeClr val="accent1"/>
                </a:solidFill>
                <a:latin typeface="Arial" panose="020B0604020202020204" pitchFamily="34" charset="0"/>
              </a:rPr>
              <a:t>monetária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Mercado pode atuar em </a:t>
            </a:r>
            <a:r>
              <a:rPr lang="pt-PT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qualquer lugar, físico ou virtual.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372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C499B7-CC91-A7B2-A829-E5D881A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448" y="1371600"/>
            <a:ext cx="8915400" cy="4017818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chemeClr val="tx1"/>
                </a:solidFill>
              </a:rPr>
              <a:t>Supermercado </a:t>
            </a:r>
            <a:r>
              <a:rPr lang="pt-PT" sz="2000" dirty="0">
                <a:solidFill>
                  <a:schemeClr val="tx1"/>
                </a:solidFill>
              </a:rPr>
              <a:t>é um grande comercio tradicional com um sistema de autosserviço que oferece uma grande variedade de produtos.</a:t>
            </a:r>
          </a:p>
          <a:p>
            <a:r>
              <a:rPr lang="pt-PT" sz="2000" dirty="0">
                <a:solidFill>
                  <a:schemeClr val="tx1"/>
                </a:solidFill>
              </a:rPr>
              <a:t>O supermercado tem vários sectores como por exemplo: Sector alimentação, sector de materiais domésticos e </a:t>
            </a:r>
            <a:r>
              <a:rPr lang="pt-PT" sz="2000" dirty="0" err="1">
                <a:solidFill>
                  <a:schemeClr val="tx1"/>
                </a:solidFill>
              </a:rPr>
              <a:t>eletro-domésticos</a:t>
            </a:r>
            <a:r>
              <a:rPr lang="pt-PT" sz="2000" dirty="0">
                <a:solidFill>
                  <a:schemeClr val="tx1"/>
                </a:solidFill>
              </a:rPr>
              <a:t>, sector da área eletrónica.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Então nós decidimos focar mais no sector da área eletrónica visto que tem haver com o nosso curso.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5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050397-CE16-8230-EC07-BFC8D053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1427019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Bem, o nosso sistema </a:t>
            </a:r>
            <a:r>
              <a:rPr lang="pt-PT" sz="2000" b="0" i="0" dirty="0">
                <a:solidFill>
                  <a:srgbClr val="363636"/>
                </a:solidFill>
                <a:effectLst/>
              </a:rPr>
              <a:t>é um </a:t>
            </a:r>
            <a:r>
              <a:rPr lang="pt-PT" sz="2000" i="0" dirty="0">
                <a:solidFill>
                  <a:srgbClr val="363636"/>
                </a:solidFill>
                <a:effectLst/>
              </a:rPr>
              <a:t>software de gestão que digitaliza a operação de um varejo ou atacado </a:t>
            </a:r>
            <a:r>
              <a:rPr lang="pt-PT" sz="2000" i="1" dirty="0">
                <a:solidFill>
                  <a:srgbClr val="363636"/>
                </a:solidFill>
                <a:effectLst/>
              </a:rPr>
              <a:t>(</a:t>
            </a:r>
            <a:r>
              <a:rPr lang="pt-PT" sz="2000" b="1" i="1" dirty="0"/>
              <a:t>Atacado</a:t>
            </a:r>
            <a:r>
              <a:rPr lang="pt-PT" sz="2000" i="1" dirty="0"/>
              <a:t> é uma modalidade de comercialização de produtos em grande escala e já o </a:t>
            </a:r>
            <a:r>
              <a:rPr lang="pt-PT" sz="2000" b="1" i="1" dirty="0"/>
              <a:t>Varejo </a:t>
            </a:r>
            <a:r>
              <a:rPr lang="pt-PT" sz="2000" i="1" dirty="0"/>
              <a:t>é uma modalidade de comercialização de produtos em pequena escala</a:t>
            </a:r>
            <a:r>
              <a:rPr lang="pt-PT" sz="2000" dirty="0"/>
              <a:t>)</a:t>
            </a:r>
            <a:r>
              <a:rPr lang="pt-PT" sz="2000" b="0" i="0" dirty="0">
                <a:solidFill>
                  <a:srgbClr val="363636"/>
                </a:solidFill>
                <a:effectLst/>
              </a:rPr>
              <a:t>. </a:t>
            </a:r>
          </a:p>
          <a:p>
            <a:pPr algn="just"/>
            <a:r>
              <a:rPr lang="pt-PT" sz="2000" b="0" i="0" dirty="0">
                <a:solidFill>
                  <a:srgbClr val="363636"/>
                </a:solidFill>
                <a:effectLst/>
              </a:rPr>
              <a:t>A tecnologia permite administrar a venda, o estoque, gerenciar toda operação, além de automatizar tarefas 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926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B0B533B0-27A8-7553-1D57-233A3AEAC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27" t="27034" r="55774" b="60037"/>
          <a:stretch/>
        </p:blipFill>
        <p:spPr>
          <a:xfrm>
            <a:off x="9838074" y="3522818"/>
            <a:ext cx="1593275" cy="1011383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49CCA8-E628-262B-AD4C-0B4CA151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3" t="27640" r="73068" b="57605"/>
          <a:stretch/>
        </p:blipFill>
        <p:spPr>
          <a:xfrm>
            <a:off x="6403559" y="2957775"/>
            <a:ext cx="1660677" cy="126280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AFFCCE-A6F8-024B-1D65-6C7210754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7666" r="39318" b="53082"/>
          <a:stretch/>
        </p:blipFill>
        <p:spPr>
          <a:xfrm>
            <a:off x="4023595" y="3199050"/>
            <a:ext cx="1809197" cy="183325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93D45D2-2D2F-2512-604B-DEBC0CDF2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56" t="35144" r="22954" b="47878"/>
          <a:stretch/>
        </p:blipFill>
        <p:spPr>
          <a:xfrm>
            <a:off x="1541305" y="3747104"/>
            <a:ext cx="1911523" cy="15741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4BC773D-5E41-6A0F-DA6B-5E17FF0A2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3" t="52885" r="71932" b="34707"/>
          <a:stretch/>
        </p:blipFill>
        <p:spPr>
          <a:xfrm>
            <a:off x="5342314" y="5509744"/>
            <a:ext cx="1858052" cy="120855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233CE5B-DB82-1A96-92FD-147F060FF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5" t="45088" r="56656" b="37934"/>
          <a:stretch/>
        </p:blipFill>
        <p:spPr>
          <a:xfrm>
            <a:off x="6403559" y="962783"/>
            <a:ext cx="1898053" cy="167463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94985D8-721C-A9B8-FE27-95237A875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1" t="64805" r="56667" b="20441"/>
          <a:stretch/>
        </p:blipFill>
        <p:spPr>
          <a:xfrm>
            <a:off x="7622613" y="4709009"/>
            <a:ext cx="1809197" cy="140501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8BEA53E-BAEC-77BD-A770-857BD9E03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50" t="50226" r="38959" b="33202"/>
          <a:stretch/>
        </p:blipFill>
        <p:spPr>
          <a:xfrm>
            <a:off x="8884303" y="962784"/>
            <a:ext cx="2209199" cy="167463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7BDB934-7971-B1E8-FD64-6F6ECF4F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17" t="55989" r="17291" b="19581"/>
          <a:stretch/>
        </p:blipFill>
        <p:spPr>
          <a:xfrm>
            <a:off x="3815404" y="896352"/>
            <a:ext cx="1809197" cy="202171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598F20F-9E64-3804-B96B-3861580A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55" t="47381" r="2499" b="17787"/>
          <a:stretch/>
        </p:blipFill>
        <p:spPr>
          <a:xfrm>
            <a:off x="1808939" y="896352"/>
            <a:ext cx="1495140" cy="26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utoShape 15">
            <a:extLst>
              <a:ext uri="{FF2B5EF4-FFF2-40B4-BE49-F238E27FC236}">
                <a16:creationId xmlns:a16="http://schemas.microsoft.com/office/drawing/2014/main" id="{6486C221-6460-9A6C-2923-0532653B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185" y="3463850"/>
            <a:ext cx="828675" cy="108108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AutoShape 5">
            <a:extLst>
              <a:ext uri="{FF2B5EF4-FFF2-40B4-BE49-F238E27FC236}">
                <a16:creationId xmlns:a16="http://schemas.microsoft.com/office/drawing/2014/main" id="{611A48E9-D8B9-F3FA-EFAD-572B84A2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18" y="5817830"/>
            <a:ext cx="857250" cy="100965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9" name="AutoShape 3">
            <a:extLst>
              <a:ext uri="{FF2B5EF4-FFF2-40B4-BE49-F238E27FC236}">
                <a16:creationId xmlns:a16="http://schemas.microsoft.com/office/drawing/2014/main" id="{FC2FBC7E-60A0-4FDA-D430-3EBA97F6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606" y="1059223"/>
            <a:ext cx="781050" cy="1023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0" name="AutoShape 14">
            <a:extLst>
              <a:ext uri="{FF2B5EF4-FFF2-40B4-BE49-F238E27FC236}">
                <a16:creationId xmlns:a16="http://schemas.microsoft.com/office/drawing/2014/main" id="{9EF2DDAF-D8B7-E405-9307-07C8B1E6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03" y="1078046"/>
            <a:ext cx="828676" cy="976312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" name="AutoShape 13">
            <a:extLst>
              <a:ext uri="{FF2B5EF4-FFF2-40B4-BE49-F238E27FC236}">
                <a16:creationId xmlns:a16="http://schemas.microsoft.com/office/drawing/2014/main" id="{FFA3D84A-F0C6-6324-480E-83E164E00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251" y="753652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59C46F10-F136-35F3-5D54-9546C3FDCC98}"/>
              </a:ext>
            </a:extLst>
          </p:cNvPr>
          <p:cNvSpPr/>
          <p:nvPr/>
        </p:nvSpPr>
        <p:spPr>
          <a:xfrm>
            <a:off x="4597348" y="1364614"/>
            <a:ext cx="1600200" cy="391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factura</a:t>
            </a:r>
            <a:endParaRPr lang="pt-BR" dirty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06A67721-086F-11F3-CE5D-9592AF65BBD4}"/>
              </a:ext>
            </a:extLst>
          </p:cNvPr>
          <p:cNvSpPr/>
          <p:nvPr/>
        </p:nvSpPr>
        <p:spPr>
          <a:xfrm>
            <a:off x="8168321" y="1402664"/>
            <a:ext cx="14878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venda</a:t>
            </a:r>
            <a:endParaRPr lang="pt-BR" dirty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4A87E72A-E743-D7B5-6633-226E1B5421D1}"/>
              </a:ext>
            </a:extLst>
          </p:cNvPr>
          <p:cNvSpPr/>
          <p:nvPr/>
        </p:nvSpPr>
        <p:spPr>
          <a:xfrm>
            <a:off x="512315" y="1359244"/>
            <a:ext cx="1769479" cy="38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Cliente</a:t>
            </a:r>
            <a:endParaRPr lang="pt-BR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DE6CA0B9-A7DF-3F79-3590-49E676DF740E}"/>
              </a:ext>
            </a:extLst>
          </p:cNvPr>
          <p:cNvSpPr/>
          <p:nvPr/>
        </p:nvSpPr>
        <p:spPr>
          <a:xfrm>
            <a:off x="802731" y="4242034"/>
            <a:ext cx="1880299" cy="435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compra</a:t>
            </a:r>
            <a:endParaRPr lang="pt-BR" dirty="0"/>
          </a:p>
        </p:txBody>
      </p:sp>
      <p:sp>
        <p:nvSpPr>
          <p:cNvPr id="102" name="AutoShape 15">
            <a:extLst>
              <a:ext uri="{FF2B5EF4-FFF2-40B4-BE49-F238E27FC236}">
                <a16:creationId xmlns:a16="http://schemas.microsoft.com/office/drawing/2014/main" id="{0DDDDA25-3C8C-14B0-C24F-78C9590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256" y="995831"/>
            <a:ext cx="828675" cy="108108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5265535-82E7-AACD-9BA2-562BCD4C153A}"/>
              </a:ext>
            </a:extLst>
          </p:cNvPr>
          <p:cNvSpPr/>
          <p:nvPr/>
        </p:nvSpPr>
        <p:spPr>
          <a:xfrm>
            <a:off x="7648233" y="3735564"/>
            <a:ext cx="1827265" cy="414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Funcionário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98B6E227-4006-0DFD-82C3-192A32860CDA}"/>
              </a:ext>
            </a:extLst>
          </p:cNvPr>
          <p:cNvSpPr/>
          <p:nvPr/>
        </p:nvSpPr>
        <p:spPr>
          <a:xfrm>
            <a:off x="3210750" y="2445278"/>
            <a:ext cx="1854404" cy="408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administrador</a:t>
            </a:r>
            <a:endParaRPr lang="pt-BR" dirty="0"/>
          </a:p>
        </p:txBody>
      </p:sp>
      <p:cxnSp>
        <p:nvCxnSpPr>
          <p:cNvPr id="106" name="Conexão reta 105">
            <a:extLst>
              <a:ext uri="{FF2B5EF4-FFF2-40B4-BE49-F238E27FC236}">
                <a16:creationId xmlns:a16="http://schemas.microsoft.com/office/drawing/2014/main" id="{729E8868-D481-BF60-3409-C7B57C0847F4}"/>
              </a:ext>
            </a:extLst>
          </p:cNvPr>
          <p:cNvCxnSpPr>
            <a:cxnSpLocks/>
            <a:stCxn id="98" idx="3"/>
            <a:endCxn id="90" idx="1"/>
          </p:cNvCxnSpPr>
          <p:nvPr/>
        </p:nvCxnSpPr>
        <p:spPr>
          <a:xfrm>
            <a:off x="2281794" y="1554098"/>
            <a:ext cx="690909" cy="12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02D7525A-591A-4328-FA61-A9B7D56B0FD1}"/>
              </a:ext>
            </a:extLst>
          </p:cNvPr>
          <p:cNvCxnSpPr>
            <a:cxnSpLocks/>
          </p:cNvCxnSpPr>
          <p:nvPr/>
        </p:nvCxnSpPr>
        <p:spPr>
          <a:xfrm flipV="1">
            <a:off x="3801379" y="1587330"/>
            <a:ext cx="79596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20D15CC8-7B51-25DB-375E-A3D65BE9BA6B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7503656" y="1571191"/>
            <a:ext cx="69739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81B0F07-D396-0D07-2C05-FBEE1E749077}"/>
              </a:ext>
            </a:extLst>
          </p:cNvPr>
          <p:cNvSpPr/>
          <p:nvPr/>
        </p:nvSpPr>
        <p:spPr>
          <a:xfrm>
            <a:off x="3484939" y="5088213"/>
            <a:ext cx="19787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supermercado</a:t>
            </a:r>
            <a:endParaRPr lang="pt-BR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C30A544-4DDC-19CF-FE03-BF27F4580E90}"/>
              </a:ext>
            </a:extLst>
          </p:cNvPr>
          <p:cNvSpPr/>
          <p:nvPr/>
        </p:nvSpPr>
        <p:spPr>
          <a:xfrm>
            <a:off x="10420105" y="2904627"/>
            <a:ext cx="1620976" cy="391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</a:t>
            </a:r>
            <a:endParaRPr lang="pt-BR" dirty="0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AFC6C81-5B3B-54FA-48C1-A36F05DACEF7}"/>
              </a:ext>
            </a:extLst>
          </p:cNvPr>
          <p:cNvSpPr/>
          <p:nvPr/>
        </p:nvSpPr>
        <p:spPr>
          <a:xfrm>
            <a:off x="3484939" y="6093891"/>
            <a:ext cx="1487841" cy="408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fornecedor</a:t>
            </a:r>
            <a:endParaRPr lang="pt-BR" dirty="0"/>
          </a:p>
        </p:txBody>
      </p:sp>
      <p:sp>
        <p:nvSpPr>
          <p:cNvPr id="116" name="Losango 115">
            <a:extLst>
              <a:ext uri="{FF2B5EF4-FFF2-40B4-BE49-F238E27FC236}">
                <a16:creationId xmlns:a16="http://schemas.microsoft.com/office/drawing/2014/main" id="{81C197ED-0FCC-032E-A492-1699A8FB1B88}"/>
              </a:ext>
            </a:extLst>
          </p:cNvPr>
          <p:cNvSpPr/>
          <p:nvPr/>
        </p:nvSpPr>
        <p:spPr>
          <a:xfrm>
            <a:off x="8269450" y="4527212"/>
            <a:ext cx="857247" cy="10096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72A78635-3C5B-3F86-3293-94A0DBA85E79}"/>
              </a:ext>
            </a:extLst>
          </p:cNvPr>
          <p:cNvSpPr/>
          <p:nvPr/>
        </p:nvSpPr>
        <p:spPr>
          <a:xfrm>
            <a:off x="8240139" y="6002471"/>
            <a:ext cx="1235359" cy="587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usuário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B5A3ABB6-1057-ACC4-B1C1-1869E9AF6919}"/>
              </a:ext>
            </a:extLst>
          </p:cNvPr>
          <p:cNvSpPr txBox="1"/>
          <p:nvPr/>
        </p:nvSpPr>
        <p:spPr>
          <a:xfrm flipH="1">
            <a:off x="5488613" y="2581423"/>
            <a:ext cx="3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527F42DC-6409-552D-9A5C-D1FFC3A93897}"/>
              </a:ext>
            </a:extLst>
          </p:cNvPr>
          <p:cNvSpPr txBox="1"/>
          <p:nvPr/>
        </p:nvSpPr>
        <p:spPr>
          <a:xfrm>
            <a:off x="7089414" y="3203022"/>
            <a:ext cx="2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EE10D7F-8919-0368-DC2B-905D88CE4BBA}"/>
              </a:ext>
            </a:extLst>
          </p:cNvPr>
          <p:cNvSpPr txBox="1"/>
          <p:nvPr/>
        </p:nvSpPr>
        <p:spPr>
          <a:xfrm>
            <a:off x="8442734" y="8042546"/>
            <a:ext cx="4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97694DCF-B13D-883D-B3A7-13BC521AE56F}"/>
              </a:ext>
            </a:extLst>
          </p:cNvPr>
          <p:cNvSpPr txBox="1"/>
          <p:nvPr/>
        </p:nvSpPr>
        <p:spPr>
          <a:xfrm>
            <a:off x="9926456" y="1217998"/>
            <a:ext cx="32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841C1E22-50B1-7390-20C9-204D714363CB}"/>
              </a:ext>
            </a:extLst>
          </p:cNvPr>
          <p:cNvSpPr txBox="1"/>
          <p:nvPr/>
        </p:nvSpPr>
        <p:spPr>
          <a:xfrm flipH="1">
            <a:off x="7561396" y="7135107"/>
            <a:ext cx="3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51E1F5F-7E73-8C44-1177-37C95F0E8D80}"/>
              </a:ext>
            </a:extLst>
          </p:cNvPr>
          <p:cNvSpPr txBox="1"/>
          <p:nvPr/>
        </p:nvSpPr>
        <p:spPr>
          <a:xfrm flipH="1">
            <a:off x="2415890" y="2230670"/>
            <a:ext cx="3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A6454A66-DB5F-969B-A10B-24B7DAC64EE3}"/>
              </a:ext>
            </a:extLst>
          </p:cNvPr>
          <p:cNvSpPr txBox="1"/>
          <p:nvPr/>
        </p:nvSpPr>
        <p:spPr>
          <a:xfrm>
            <a:off x="1393228" y="3279184"/>
            <a:ext cx="2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BFB1E10-2546-1E88-4F03-874B56BF0EF5}"/>
              </a:ext>
            </a:extLst>
          </p:cNvPr>
          <p:cNvSpPr txBox="1"/>
          <p:nvPr/>
        </p:nvSpPr>
        <p:spPr>
          <a:xfrm>
            <a:off x="2650693" y="1201859"/>
            <a:ext cx="51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4EBE94F-B958-274F-555F-697AA99A9BB9}"/>
              </a:ext>
            </a:extLst>
          </p:cNvPr>
          <p:cNvSpPr txBox="1"/>
          <p:nvPr/>
        </p:nvSpPr>
        <p:spPr>
          <a:xfrm flipH="1">
            <a:off x="4051932" y="1211270"/>
            <a:ext cx="29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4D65E6A7-E9AE-3769-E789-B4A9AC2186DE}"/>
              </a:ext>
            </a:extLst>
          </p:cNvPr>
          <p:cNvSpPr txBox="1"/>
          <p:nvPr/>
        </p:nvSpPr>
        <p:spPr>
          <a:xfrm>
            <a:off x="6350040" y="1208283"/>
            <a:ext cx="2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37FCC454-C088-6460-DF8E-2F750A7ECDAB}"/>
              </a:ext>
            </a:extLst>
          </p:cNvPr>
          <p:cNvCxnSpPr>
            <a:cxnSpLocks/>
            <a:stCxn id="95" idx="3"/>
            <a:endCxn id="89" idx="1"/>
          </p:cNvCxnSpPr>
          <p:nvPr/>
        </p:nvCxnSpPr>
        <p:spPr>
          <a:xfrm>
            <a:off x="6197548" y="1560150"/>
            <a:ext cx="525058" cy="11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D04CD14D-D933-8F7B-D290-4780E764433F}"/>
              </a:ext>
            </a:extLst>
          </p:cNvPr>
          <p:cNvSpPr txBox="1"/>
          <p:nvPr/>
        </p:nvSpPr>
        <p:spPr>
          <a:xfrm flipH="1">
            <a:off x="7562439" y="7550320"/>
            <a:ext cx="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200" name="AutoShape 3">
            <a:extLst>
              <a:ext uri="{FF2B5EF4-FFF2-40B4-BE49-F238E27FC236}">
                <a16:creationId xmlns:a16="http://schemas.microsoft.com/office/drawing/2014/main" id="{A5466B97-AFFB-DC8D-6D0C-CF506FDC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576" y="2846892"/>
            <a:ext cx="781050" cy="10239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7687F62B-F71D-5700-DE99-0EDD2F944B8E}"/>
              </a:ext>
            </a:extLst>
          </p:cNvPr>
          <p:cNvSpPr txBox="1"/>
          <p:nvPr/>
        </p:nvSpPr>
        <p:spPr>
          <a:xfrm>
            <a:off x="10057636" y="73245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233" name="AutoShape 5">
            <a:extLst>
              <a:ext uri="{FF2B5EF4-FFF2-40B4-BE49-F238E27FC236}">
                <a16:creationId xmlns:a16="http://schemas.microsoft.com/office/drawing/2014/main" id="{D79ACB0C-FF2E-2D4B-A516-6C2D9983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88" y="2111141"/>
            <a:ext cx="857250" cy="100965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EAA4F97E-110A-1902-E772-8C48945538CA}"/>
              </a:ext>
            </a:extLst>
          </p:cNvPr>
          <p:cNvSpPr txBox="1"/>
          <p:nvPr/>
        </p:nvSpPr>
        <p:spPr>
          <a:xfrm>
            <a:off x="7721655" y="1217998"/>
            <a:ext cx="2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</a:t>
            </a:r>
            <a:endParaRPr lang="pt-BR" dirty="0"/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D8D5B5F8-43FE-9B7B-2B01-28ECD81D0550}"/>
              </a:ext>
            </a:extLst>
          </p:cNvPr>
          <p:cNvSpPr txBox="1"/>
          <p:nvPr/>
        </p:nvSpPr>
        <p:spPr>
          <a:xfrm>
            <a:off x="1718813" y="5181284"/>
            <a:ext cx="2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endParaRPr lang="pt-BR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36403F1-CC73-B27C-F1B8-6AD8AD8C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533" y="2167938"/>
            <a:ext cx="823913" cy="9525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6037F29-990B-18D8-F0F3-2433CD06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6400" y="7656406"/>
            <a:ext cx="823913" cy="9525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6B44DA63-F2D9-7D73-8721-3B36AB71E253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2133880" y="2612123"/>
            <a:ext cx="1076870" cy="3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53E6779E-2449-A24A-42B3-FC5BB56CF68D}"/>
              </a:ext>
            </a:extLst>
          </p:cNvPr>
          <p:cNvCxnSpPr>
            <a:cxnSpLocks/>
          </p:cNvCxnSpPr>
          <p:nvPr/>
        </p:nvCxnSpPr>
        <p:spPr>
          <a:xfrm flipV="1">
            <a:off x="1695943" y="3141524"/>
            <a:ext cx="0" cy="106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004F18E-87BA-0C6D-0596-B2B37C6DBFB9}"/>
              </a:ext>
            </a:extLst>
          </p:cNvPr>
          <p:cNvCxnSpPr>
            <a:cxnSpLocks/>
            <a:stCxn id="87" idx="3"/>
            <a:endCxn id="113" idx="1"/>
          </p:cNvCxnSpPr>
          <p:nvPr/>
        </p:nvCxnSpPr>
        <p:spPr>
          <a:xfrm flipV="1">
            <a:off x="2124568" y="6298056"/>
            <a:ext cx="1360371" cy="2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C087C7ED-043D-0393-69AF-5EA884FD7E2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695943" y="4869800"/>
            <a:ext cx="0" cy="94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2ACD29B7-DD4F-000F-9136-74D4076BD24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305522" y="2956280"/>
            <a:ext cx="1" cy="50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C5C7220F-98D1-4FAB-AF71-BB2DDBD0958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305522" y="4544938"/>
            <a:ext cx="1" cy="63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33B41AF2-C9BE-EB9C-3616-BD230441EC51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9656162" y="1536375"/>
            <a:ext cx="1160094" cy="5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DBB3C315-1665-11FD-6291-E2A2E820C58F}"/>
              </a:ext>
            </a:extLst>
          </p:cNvPr>
          <p:cNvCxnSpPr>
            <a:cxnSpLocks/>
            <a:stCxn id="111" idx="0"/>
            <a:endCxn id="102" idx="2"/>
          </p:cNvCxnSpPr>
          <p:nvPr/>
        </p:nvCxnSpPr>
        <p:spPr>
          <a:xfrm flipV="1">
            <a:off x="11230593" y="2076919"/>
            <a:ext cx="1" cy="827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A7BDCB2D-B423-042C-D5B8-1C6C2E1EE060}"/>
              </a:ext>
            </a:extLst>
          </p:cNvPr>
          <p:cNvCxnSpPr>
            <a:cxnSpLocks/>
            <a:stCxn id="105" idx="3"/>
            <a:endCxn id="200" idx="1"/>
          </p:cNvCxnSpPr>
          <p:nvPr/>
        </p:nvCxnSpPr>
        <p:spPr>
          <a:xfrm>
            <a:off x="5065154" y="2649443"/>
            <a:ext cx="857422" cy="70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3515A484-5EFB-EB8B-AA29-6E649C2E56F2}"/>
              </a:ext>
            </a:extLst>
          </p:cNvPr>
          <p:cNvCxnSpPr>
            <a:cxnSpLocks/>
            <a:stCxn id="104" idx="1"/>
            <a:endCxn id="200" idx="3"/>
          </p:cNvCxnSpPr>
          <p:nvPr/>
        </p:nvCxnSpPr>
        <p:spPr>
          <a:xfrm flipH="1" flipV="1">
            <a:off x="6703626" y="3358861"/>
            <a:ext cx="944607" cy="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ângulo isósceles 81">
            <a:extLst>
              <a:ext uri="{FF2B5EF4-FFF2-40B4-BE49-F238E27FC236}">
                <a16:creationId xmlns:a16="http://schemas.microsoft.com/office/drawing/2014/main" id="{C1D37115-EACA-C335-16FA-1AF7A0A5705A}"/>
              </a:ext>
            </a:extLst>
          </p:cNvPr>
          <p:cNvSpPr/>
          <p:nvPr/>
        </p:nvSpPr>
        <p:spPr>
          <a:xfrm>
            <a:off x="4719860" y="7287074"/>
            <a:ext cx="45719" cy="1344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7ACB5F0D-25F2-DB07-960E-235D6D2F4A3F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698074" y="4150509"/>
            <a:ext cx="0" cy="37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AA0322B1-5525-73E4-405C-BDBDC3C46B75}"/>
              </a:ext>
            </a:extLst>
          </p:cNvPr>
          <p:cNvCxnSpPr>
            <a:stCxn id="116" idx="2"/>
          </p:cNvCxnSpPr>
          <p:nvPr/>
        </p:nvCxnSpPr>
        <p:spPr>
          <a:xfrm flipH="1">
            <a:off x="8698073" y="5536862"/>
            <a:ext cx="1" cy="46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 reta 107">
            <a:extLst>
              <a:ext uri="{FF2B5EF4-FFF2-40B4-BE49-F238E27FC236}">
                <a16:creationId xmlns:a16="http://schemas.microsoft.com/office/drawing/2014/main" id="{43063A13-C1AA-3E47-A84C-5632E99FA6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32489" y="1748952"/>
            <a:ext cx="1" cy="41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9EC5CC82-3E24-F441-96D9-601285E723D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832489" y="3120438"/>
            <a:ext cx="1" cy="61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6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E3F5D-4B34-9BB9-73F1-5570A913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1" y="97638"/>
            <a:ext cx="9384867" cy="539671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Normalização na terceira forma normal</a:t>
            </a:r>
            <a:endParaRPr lang="pt-BR" b="1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0C790BFC-99F6-26CF-0183-CAA57A33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9" y="1510145"/>
            <a:ext cx="9883630" cy="5010677"/>
          </a:xfrm>
        </p:spPr>
        <p:txBody>
          <a:bodyPr/>
          <a:lstStyle/>
          <a:p>
            <a:pPr algn="just"/>
            <a:r>
              <a:rPr lang="pt-PT" sz="2000" b="1" dirty="0"/>
              <a:t>Tb.Supermercado</a:t>
            </a:r>
            <a:r>
              <a:rPr lang="pt-PT" sz="2000" dirty="0"/>
              <a:t>(</a:t>
            </a:r>
            <a:r>
              <a:rPr lang="pt-PT" sz="2000" dirty="0" err="1"/>
              <a:t>cod_supermercado;nome_supermercado;tipo;cod_Adm</a:t>
            </a:r>
            <a:r>
              <a:rPr lang="pt-PT" sz="2000" dirty="0"/>
              <a:t>).</a:t>
            </a:r>
          </a:p>
          <a:p>
            <a:pPr algn="just"/>
            <a:r>
              <a:rPr lang="pt-PT" sz="2000" b="1" dirty="0" err="1"/>
              <a:t>Tb.produto</a:t>
            </a:r>
            <a:r>
              <a:rPr lang="pt-PT" sz="2000" dirty="0"/>
              <a:t>(</a:t>
            </a:r>
            <a:r>
              <a:rPr lang="pt-PT" sz="2000" dirty="0" err="1"/>
              <a:t>cod_produto;nome_produto;descrição_produto;preço;strok</a:t>
            </a:r>
            <a:r>
              <a:rPr lang="pt-PT" sz="2000" dirty="0"/>
              <a:t>)</a:t>
            </a:r>
          </a:p>
          <a:p>
            <a:pPr algn="just"/>
            <a:r>
              <a:rPr lang="pt-PT" sz="2000" b="1" dirty="0" err="1"/>
              <a:t>Tb.Administrador</a:t>
            </a:r>
            <a:r>
              <a:rPr lang="pt-PT" sz="2000" dirty="0"/>
              <a:t>(</a:t>
            </a:r>
            <a:r>
              <a:rPr lang="pt-PT" sz="2000" dirty="0" err="1"/>
              <a:t>cod_Adm;nome_Adm;endereço;género;tel</a:t>
            </a:r>
            <a:r>
              <a:rPr lang="pt-PT" sz="2000" dirty="0"/>
              <a:t>)</a:t>
            </a:r>
          </a:p>
          <a:p>
            <a:pPr algn="just"/>
            <a:r>
              <a:rPr lang="pt-PT" sz="2000" b="1" dirty="0" err="1"/>
              <a:t>Tb.funcionário</a:t>
            </a:r>
            <a:r>
              <a:rPr lang="pt-PT" sz="2000" dirty="0"/>
              <a:t>(</a:t>
            </a:r>
            <a:r>
              <a:rPr lang="pt-PT" sz="2000" dirty="0" err="1"/>
              <a:t>cod_funcionário;nome_funcionário</a:t>
            </a:r>
            <a:r>
              <a:rPr lang="pt-PT" sz="2000" dirty="0"/>
              <a:t>; </a:t>
            </a:r>
            <a:r>
              <a:rPr lang="pt-PT" sz="2000" dirty="0" err="1"/>
              <a:t>cargo_funcionário;endereço;tel;cod_supermercado</a:t>
            </a:r>
            <a:r>
              <a:rPr lang="pt-PT" sz="2000" dirty="0"/>
              <a:t>)</a:t>
            </a:r>
          </a:p>
          <a:p>
            <a:pPr algn="just"/>
            <a:r>
              <a:rPr lang="pt-PT" sz="2000" b="1" dirty="0" err="1"/>
              <a:t>Tb.venda</a:t>
            </a:r>
            <a:r>
              <a:rPr lang="pt-PT" sz="2000" dirty="0"/>
              <a:t>(</a:t>
            </a:r>
            <a:r>
              <a:rPr lang="pt-PT" sz="2000" dirty="0" err="1"/>
              <a:t>cod_venda;cod_produto;quantidade;preço;total;cod_funcionário</a:t>
            </a:r>
            <a:r>
              <a:rPr lang="pt-PT" sz="2000" dirty="0"/>
              <a:t>)</a:t>
            </a:r>
          </a:p>
          <a:p>
            <a:pPr algn="just"/>
            <a:r>
              <a:rPr lang="pt-PT" sz="2000" b="1" dirty="0" err="1"/>
              <a:t>Tb.cliente</a:t>
            </a:r>
            <a:r>
              <a:rPr lang="pt-PT" sz="2000" dirty="0"/>
              <a:t>(</a:t>
            </a:r>
            <a:r>
              <a:rPr lang="pt-PT" sz="2000" dirty="0" err="1"/>
              <a:t>cod_cliente;nome_cliente;endereço;género</a:t>
            </a:r>
            <a:r>
              <a:rPr lang="pt-PT" sz="2000" dirty="0"/>
              <a:t>)</a:t>
            </a:r>
          </a:p>
          <a:p>
            <a:pPr algn="just"/>
            <a:r>
              <a:rPr lang="pt-PT" sz="2000" b="1" dirty="0" err="1"/>
              <a:t>Tb.factura</a:t>
            </a:r>
            <a:r>
              <a:rPr lang="pt-PT" sz="2000" dirty="0"/>
              <a:t>(</a:t>
            </a:r>
            <a:r>
              <a:rPr lang="pt-PT" sz="2000" dirty="0" err="1"/>
              <a:t>cod_factura;cod_cliente;data_factura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38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CE9EC-6C83-598F-D74C-28F830B9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Entidade Relacionamento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CB108A-FD1A-037F-4068-CA9C12630360}"/>
              </a:ext>
            </a:extLst>
          </p:cNvPr>
          <p:cNvSpPr/>
          <p:nvPr/>
        </p:nvSpPr>
        <p:spPr>
          <a:xfrm>
            <a:off x="1662545" y="1904246"/>
            <a:ext cx="1427018" cy="51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CA9C24-EACE-D217-C562-E1C528BA49FC}"/>
              </a:ext>
            </a:extLst>
          </p:cNvPr>
          <p:cNvSpPr/>
          <p:nvPr/>
        </p:nvSpPr>
        <p:spPr>
          <a:xfrm>
            <a:off x="1662546" y="3429000"/>
            <a:ext cx="1427018" cy="51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C5D4E-DFE9-678D-6229-C43328AA8E6E}"/>
              </a:ext>
            </a:extLst>
          </p:cNvPr>
          <p:cNvSpPr/>
          <p:nvPr/>
        </p:nvSpPr>
        <p:spPr>
          <a:xfrm>
            <a:off x="5652655" y="3546765"/>
            <a:ext cx="1690254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2A8B75-4ED1-6188-5DB6-C358C2C6DD25}"/>
              </a:ext>
            </a:extLst>
          </p:cNvPr>
          <p:cNvSpPr/>
          <p:nvPr/>
        </p:nvSpPr>
        <p:spPr>
          <a:xfrm>
            <a:off x="5652655" y="5649843"/>
            <a:ext cx="1690254" cy="66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C8DD1F-1CBF-5E50-E1D1-0CEC7A793345}"/>
              </a:ext>
            </a:extLst>
          </p:cNvPr>
          <p:cNvSpPr/>
          <p:nvPr/>
        </p:nvSpPr>
        <p:spPr>
          <a:xfrm>
            <a:off x="9599076" y="1638952"/>
            <a:ext cx="1775503" cy="55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C0DDBE-6A39-9D2C-6E4B-5CECB443FCA3}"/>
              </a:ext>
            </a:extLst>
          </p:cNvPr>
          <p:cNvSpPr/>
          <p:nvPr/>
        </p:nvSpPr>
        <p:spPr>
          <a:xfrm>
            <a:off x="9504216" y="5117812"/>
            <a:ext cx="1870363" cy="6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467AFC-3B08-CEE5-4C15-841A10E81BA1}"/>
              </a:ext>
            </a:extLst>
          </p:cNvPr>
          <p:cNvSpPr/>
          <p:nvPr/>
        </p:nvSpPr>
        <p:spPr>
          <a:xfrm>
            <a:off x="1662546" y="4859771"/>
            <a:ext cx="1427018" cy="51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0F56EA-D045-4A89-6180-B3DFBCB794B2}"/>
              </a:ext>
            </a:extLst>
          </p:cNvPr>
          <p:cNvSpPr/>
          <p:nvPr/>
        </p:nvSpPr>
        <p:spPr>
          <a:xfrm>
            <a:off x="1662545" y="6151782"/>
            <a:ext cx="1427017" cy="51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06AB907-B36C-67D6-545E-53F719B9C9BE}"/>
              </a:ext>
            </a:extLst>
          </p:cNvPr>
          <p:cNvSpPr/>
          <p:nvPr/>
        </p:nvSpPr>
        <p:spPr>
          <a:xfrm>
            <a:off x="5770417" y="1611245"/>
            <a:ext cx="1898073" cy="6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F21AA2-EB17-AB18-7343-689748D56A46}"/>
              </a:ext>
            </a:extLst>
          </p:cNvPr>
          <p:cNvSpPr/>
          <p:nvPr/>
        </p:nvSpPr>
        <p:spPr>
          <a:xfrm>
            <a:off x="9504217" y="3356265"/>
            <a:ext cx="1870363" cy="6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1626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TM02892315[[fn=Haste]]</Template>
  <TotalTime>1721</TotalTime>
  <Words>358</Words>
  <Application>Microsoft Office PowerPoint</Application>
  <PresentationFormat>Ecrã Panorâmico</PresentationFormat>
  <Paragraphs>42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Century Gothic</vt:lpstr>
      <vt:lpstr>Wingdings 3</vt:lpstr>
      <vt:lpstr>Haste</vt:lpstr>
      <vt:lpstr>Apresentação do PowerPoint</vt:lpstr>
      <vt:lpstr>Sistema de gestão de um Supermercado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Normalização na terceira forma normal</vt:lpstr>
      <vt:lpstr>Diagrama Entidade Relacionamento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Jessé Neto</dc:creator>
  <cp:lastModifiedBy>Jessé Neto</cp:lastModifiedBy>
  <cp:revision>1</cp:revision>
  <dcterms:created xsi:type="dcterms:W3CDTF">2022-10-12T22:17:45Z</dcterms:created>
  <dcterms:modified xsi:type="dcterms:W3CDTF">2022-10-18T15:08:52Z</dcterms:modified>
</cp:coreProperties>
</file>