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3582-E904-45F2-A191-1D029D86871B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8738-EDEB-4918-A352-ED9C17F9D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20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3582-E904-45F2-A191-1D029D86871B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8738-EDEB-4918-A352-ED9C17F9D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49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3582-E904-45F2-A191-1D029D86871B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8738-EDEB-4918-A352-ED9C17F9D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56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3582-E904-45F2-A191-1D029D86871B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8738-EDEB-4918-A352-ED9C17F9D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04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3582-E904-45F2-A191-1D029D86871B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8738-EDEB-4918-A352-ED9C17F9D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33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3582-E904-45F2-A191-1D029D86871B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8738-EDEB-4918-A352-ED9C17F9D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14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3582-E904-45F2-A191-1D029D86871B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8738-EDEB-4918-A352-ED9C17F9D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8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3582-E904-45F2-A191-1D029D86871B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8738-EDEB-4918-A352-ED9C17F9D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75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3582-E904-45F2-A191-1D029D86871B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8738-EDEB-4918-A352-ED9C17F9D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95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3582-E904-45F2-A191-1D029D86871B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8738-EDEB-4918-A352-ED9C17F9D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12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3582-E904-45F2-A191-1D029D86871B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8738-EDEB-4918-A352-ED9C17F9D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53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53582-E904-45F2-A191-1D029D86871B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C8738-EDEB-4918-A352-ED9C17F9D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78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145900" y="591127"/>
            <a:ext cx="3340498" cy="5449455"/>
            <a:chOff x="95428" y="120073"/>
            <a:chExt cx="3340498" cy="5449455"/>
          </a:xfrm>
        </p:grpSpPr>
        <p:sp>
          <p:nvSpPr>
            <p:cNvPr id="7" name="Rectangle 6"/>
            <p:cNvSpPr/>
            <p:nvPr/>
          </p:nvSpPr>
          <p:spPr>
            <a:xfrm>
              <a:off x="104663" y="120073"/>
              <a:ext cx="3331263" cy="5449455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28" y="290299"/>
              <a:ext cx="3331263" cy="3331263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8711" y="3558309"/>
              <a:ext cx="2945618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0" cap="none" spc="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Iphone</a:t>
              </a:r>
              <a:r>
                <a:rPr lang="en-US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XXI</a:t>
              </a:r>
              <a:endPara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4663" y="4081529"/>
              <a:ext cx="33312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dirty="0" smtClean="0"/>
            </a:p>
            <a:p>
              <a:pPr algn="ctr"/>
              <a:r>
                <a:rPr lang="en-GB" dirty="0" err="1" smtClean="0"/>
                <a:t>Tech.No’s</a:t>
              </a:r>
              <a:r>
                <a:rPr lang="en-GB" dirty="0" smtClean="0"/>
                <a:t> most recent phone that’s been published.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9473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Vodafone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girlscodefirst</dc:creator>
  <cp:lastModifiedBy>girlscodefirst</cp:lastModifiedBy>
  <cp:revision>2</cp:revision>
  <dcterms:created xsi:type="dcterms:W3CDTF">2019-08-16T08:36:16Z</dcterms:created>
  <dcterms:modified xsi:type="dcterms:W3CDTF">2019-08-16T08:45:44Z</dcterms:modified>
</cp:coreProperties>
</file>