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389" r:id="rId7"/>
    <p:sldId id="392" r:id="rId8"/>
    <p:sldId id="393" r:id="rId9"/>
    <p:sldId id="384" r:id="rId10"/>
    <p:sldId id="270" r:id="rId11"/>
    <p:sldId id="394" r:id="rId12"/>
    <p:sldId id="395" r:id="rId13"/>
    <p:sldId id="396" r:id="rId14"/>
    <p:sldId id="397" r:id="rId15"/>
    <p:sldId id="398" r:id="rId16"/>
    <p:sldId id="3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3725" autoAdjust="0"/>
  </p:normalViewPr>
  <p:slideViewPr>
    <p:cSldViewPr snapToGrid="0">
      <p:cViewPr varScale="1">
        <p:scale>
          <a:sx n="108" d="100"/>
          <a:sy n="108" d="100"/>
        </p:scale>
        <p:origin x="708" y="11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2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6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68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6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Saturday July 30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hedit.askey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jessaskey/mhavocp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It’s DONE! *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Team Havoc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89560-4DB3-1306-09FA-15570548E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766" y="3568700"/>
            <a:ext cx="304762" cy="304762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702C79-1CE2-8B01-FCAB-AC20DC3C8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32" y="129288"/>
            <a:ext cx="6630116" cy="1524927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E606BDA-7B6E-F7D8-2207-3B84B6B99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731" y="1748425"/>
            <a:ext cx="6630115" cy="49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BUGS!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015230"/>
            <a:ext cx="5429114" cy="3927695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Still have about a dozen bugs to fix in the coming weeks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 will be posted as additional ROM versions v1.01, v1.02, v1.03 etc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an eye on the GitHub ROM page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Saturday July 30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90B61A1-EBC9-ADC0-3EA5-A70430112B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247994"/>
              </p:ext>
            </p:extLst>
          </p:nvPr>
        </p:nvGraphicFramePr>
        <p:xfrm>
          <a:off x="6345115" y="1030077"/>
          <a:ext cx="5303298" cy="39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6253640" imgH="12190320" progId="Photoshop.Image.13">
                  <p:embed/>
                </p:oleObj>
              </mc:Choice>
              <mc:Fallback>
                <p:oleObj name="Image" r:id="rId3" imgW="16253640" imgH="12190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5115" y="1030077"/>
                        <a:ext cx="5303298" cy="396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96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>
            <a:normAutofit/>
          </a:bodyPr>
          <a:lstStyle/>
          <a:p>
            <a:r>
              <a:rPr lang="en-US" dirty="0"/>
              <a:t>Level Editor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321950"/>
            <a:ext cx="3639397" cy="4620975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editing of individual levels and play test in MAME on a PC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creation of all 28 mazes in a ‘maze collection’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Mazes and collections can be saved to files and/or shared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Maze Collections can be ‘pushed’ into Major Havoc – The Promised End ROMs to be played in either MAME or on physical hardware.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Saturday July 30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725ED-E947-BDA9-CF61-54EF8679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495" y="902851"/>
            <a:ext cx="7548723" cy="39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1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72675"/>
          </a:xfrm>
        </p:spPr>
        <p:txBody>
          <a:bodyPr>
            <a:normAutofit/>
          </a:bodyPr>
          <a:lstStyle/>
          <a:p>
            <a:r>
              <a:rPr lang="en-US" dirty="0"/>
              <a:t>Resources and More Information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321950"/>
            <a:ext cx="10102341" cy="4620975"/>
          </a:xfrm>
        </p:spPr>
        <p:txBody>
          <a:bodyPr/>
          <a:lstStyle/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Homepage – 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https://mhedit.askey.org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Overview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list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Editor Information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Marquee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Translite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Info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 Daughtercard Upgrade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Page -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https://github.com/jessaskey/mhavocpe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PCB Conversion Info – Original PCB must be slightly modified to play this game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 Images – Playable in MAME OR on Modified Hardware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 code and compilation tools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Saturday July 30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0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45910"/>
            <a:ext cx="5437187" cy="968807"/>
          </a:xfrm>
        </p:spPr>
        <p:txBody>
          <a:bodyPr/>
          <a:lstStyle/>
          <a:p>
            <a:r>
              <a:rPr lang="en-US" dirty="0"/>
              <a:t>Special Thanks!!!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1855433"/>
            <a:ext cx="5437187" cy="4237393"/>
          </a:xfrm>
        </p:spPr>
        <p:txBody>
          <a:bodyPr/>
          <a:lstStyle/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CAX Team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Always appreciative to be at this awesome show.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Jon Koolpe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Being a willing tester and early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his hardware. Always taking care of us!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Scott Swazey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Supporting project on his FPGA and giving excellent advice and help on issues and challenges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L.D. Murphy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Following along the project and writing up excellent article in Retrogamer #233 (now available online and hard copy!)</a:t>
            </a:r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6206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Saturday July 30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Subtitle 22">
            <a:extLst>
              <a:ext uri="{FF2B5EF4-FFF2-40B4-BE49-F238E27FC236}">
                <a16:creationId xmlns:a16="http://schemas.microsoft.com/office/drawing/2014/main" id="{E1E7CFBF-960F-B84D-7CE0-158A651125FA}"/>
              </a:ext>
            </a:extLst>
          </p:cNvPr>
          <p:cNvSpPr txBox="1">
            <a:spLocks/>
          </p:cNvSpPr>
          <p:nvPr/>
        </p:nvSpPr>
        <p:spPr>
          <a:xfrm>
            <a:off x="6096000" y="3633010"/>
            <a:ext cx="5437187" cy="24598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Jerome Vince and Thomas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Sontowski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French and German translations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Kossow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RGVAC expert and archivist extraordinaire 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Team Havoc</a:t>
            </a:r>
          </a:p>
        </p:txBody>
      </p:sp>
      <p:pic>
        <p:nvPicPr>
          <p:cNvPr id="17" name="Picture Placeholder 16" descr="A man smiling in the office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79500" y="3781425"/>
            <a:ext cx="1711325" cy="365760"/>
          </a:xfrm>
        </p:spPr>
        <p:txBody>
          <a:bodyPr/>
          <a:lstStyle/>
          <a:p>
            <a:r>
              <a:rPr lang="en-US" dirty="0"/>
              <a:t>Owen Rubin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/>
          <a:lstStyle/>
          <a:p>
            <a:r>
              <a:rPr lang="en-US" dirty="0"/>
              <a:t>Inspirer of All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9151" y="3781425"/>
            <a:ext cx="1711325" cy="365760"/>
          </a:xfrm>
        </p:spPr>
        <p:txBody>
          <a:bodyPr/>
          <a:lstStyle/>
          <a:p>
            <a:r>
              <a:rPr lang="en-US" dirty="0"/>
              <a:t>Jess Askey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/>
          <a:lstStyle/>
          <a:p>
            <a:r>
              <a:rPr lang="en-US" dirty="0"/>
              <a:t>Coder and Tangent Specialist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62743" y="3781425"/>
            <a:ext cx="1711325" cy="365760"/>
          </a:xfrm>
        </p:spPr>
        <p:txBody>
          <a:bodyPr/>
          <a:lstStyle/>
          <a:p>
            <a:r>
              <a:rPr lang="en-US" dirty="0"/>
              <a:t>Bryan Roth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/>
          <a:lstStyle/>
          <a:p>
            <a:r>
              <a:rPr lang="en-US" dirty="0"/>
              <a:t>Level Editor, Advisor, Play Testing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33112" y="3787288"/>
            <a:ext cx="1711325" cy="365760"/>
          </a:xfrm>
        </p:spPr>
        <p:txBody>
          <a:bodyPr/>
          <a:lstStyle/>
          <a:p>
            <a:r>
              <a:rPr lang="en-US" dirty="0"/>
              <a:t>Jerky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/>
          <a:lstStyle/>
          <a:p>
            <a:r>
              <a:rPr lang="en-US" dirty="0"/>
              <a:t>New Level Designs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14FF2-27BC-D370-D565-AFE8F421D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733" y="1907362"/>
            <a:ext cx="1711325" cy="1725295"/>
          </a:xfrm>
          <a:prstGeom prst="rect">
            <a:avLst/>
          </a:prstGeo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81D13AE-EF6A-4008-BB76-4D5DE2C5E51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t="4240" b="4240"/>
          <a:stretch/>
        </p:blipFill>
        <p:spPr>
          <a:xfrm>
            <a:off x="6661976" y="1993391"/>
            <a:ext cx="1931618" cy="1639265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23BBBC24-7498-2C2D-44F2-D5C3629E178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/>
          <a:srcRect t="8349" b="8349"/>
          <a:stretch/>
        </p:blipFill>
        <p:spPr>
          <a:xfrm>
            <a:off x="3838384" y="1990723"/>
            <a:ext cx="1931618" cy="1639265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DEC9753F-C04C-AB97-0900-E59E623EBF5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/>
          <a:srcRect l="4542" r="4542"/>
          <a:stretch/>
        </p:blipFill>
        <p:spPr>
          <a:xfrm>
            <a:off x="9485567" y="1990724"/>
            <a:ext cx="1931617" cy="1639264"/>
          </a:xfr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545136" cy="1997855"/>
          </a:xfrm>
        </p:spPr>
        <p:txBody>
          <a:bodyPr/>
          <a:lstStyle/>
          <a:p>
            <a:r>
              <a:rPr lang="en-US" dirty="0"/>
              <a:t>Often Imitated, Never Duplicated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Created by Owen Rubin</a:t>
            </a:r>
          </a:p>
          <a:p>
            <a:r>
              <a:rPr lang="en-US" dirty="0"/>
              <a:t>Released by Atari in 1983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Saturday July 30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8" name="Picture 4" descr="Major Havoc">
            <a:extLst>
              <a:ext uri="{FF2B5EF4-FFF2-40B4-BE49-F238E27FC236}">
                <a16:creationId xmlns:a16="http://schemas.microsoft.com/office/drawing/2014/main" id="{5B771F8D-99D5-5789-E928-3CD58D5E4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755" y="382587"/>
            <a:ext cx="4690911" cy="609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CAX Presentations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90616" y="1833152"/>
            <a:ext cx="10580726" cy="4109774"/>
          </a:xfrm>
        </p:spPr>
        <p:txBody>
          <a:bodyPr/>
          <a:lstStyle/>
          <a:p>
            <a:pPr marL="1257300" marR="0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CAX 2018 – Initial announcement  – Hopes and Dreams v0.51 released</a:t>
            </a:r>
          </a:p>
          <a:p>
            <a:pPr marL="1257300" marR="0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CAX 2019 – Updated Project Status, early BETA ROM release v0.77 released</a:t>
            </a:r>
          </a:p>
          <a:p>
            <a:pPr marL="1257300" marR="0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2020/2021 – COVID HELL and distractions</a:t>
            </a:r>
          </a:p>
          <a:p>
            <a:pPr marL="1257300" marR="0" lvl="2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CAX 2022 – v1.0 Release – YAY!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Saturday July 30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5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3" y="549275"/>
            <a:ext cx="6063447" cy="959929"/>
          </a:xfrm>
        </p:spPr>
        <p:txBody>
          <a:bodyPr/>
          <a:lstStyle/>
          <a:p>
            <a:r>
              <a:rPr lang="en-US" dirty="0"/>
              <a:t>Throwback…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33" y="1633492"/>
            <a:ext cx="5989468" cy="4459334"/>
          </a:xfrm>
        </p:spPr>
        <p:txBody>
          <a:bodyPr/>
          <a:lstStyle/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Going The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Homeworld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Near</a:t>
            </a:r>
          </a:p>
          <a:p>
            <a:pPr marL="800100" marR="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Started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Coming together in 2016 to start creating ‘The Promised End’  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suggested by Luke Dyson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this project a little out of control? Maybe, but it is fun!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Hope to make this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Source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Copyrights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Profits – NONE – Game is FREE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Saturday July 30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3A9F3C5-36C6-DEEB-9C66-10A8BC0FB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44724"/>
              </p:ext>
            </p:extLst>
          </p:nvPr>
        </p:nvGraphicFramePr>
        <p:xfrm>
          <a:off x="6326230" y="1340575"/>
          <a:ext cx="5314907" cy="397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6253640" imgH="12190320" progId="Photoshop.Image.13">
                  <p:embed/>
                </p:oleObj>
              </mc:Choice>
              <mc:Fallback>
                <p:oleObj name="Image" r:id="rId2" imgW="16253640" imgH="12190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26230" y="1340575"/>
                        <a:ext cx="5314907" cy="3977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16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US" dirty="0"/>
              <a:t>Two Editions!</a:t>
            </a:r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6108191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96000" y="0"/>
            <a:ext cx="6096000" cy="37764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Saturday July 30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The Promised End </a:t>
            </a:r>
            <a:r>
              <a:rPr lang="en-US" dirty="0"/>
              <a:t>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features but Mazes are more approachable to the average player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Tournament Edition </a:t>
            </a:r>
            <a:r>
              <a:rPr lang="en-US" dirty="0"/>
              <a:t>-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features but Mazes are pushed to the limit with more challenging layouts &amp; enemies – Jerky’s *Dreamy* Levels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5145BA-B58A-ED97-D35A-C8B8FEC8E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72" y="63256"/>
            <a:ext cx="5086905" cy="36964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EEE187-61E2-8A19-3FF5-1B50B6177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077" y="63255"/>
            <a:ext cx="4795846" cy="36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Gameplay Features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41" y="1429306"/>
            <a:ext cx="5495886" cy="451362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 NEW Levels + 4 secret levels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additional warps AND Game specific warps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Homeworld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Space Station – with Mega Reactor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3D Star Castle Battle – mimics Owen’s original Star Castle that only existing briefly in early development and was deemed ‘to long’ for arcade play.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 Added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Options for speech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TMS-5220 LPC Speech – Classic early 80’s speech tech found in games of the early/mid 1980’s</a:t>
            </a: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MSM-6295 ADPCM Speech – Used in 1990’s games with improved speech quality (requires add-on card)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Saturday July 30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8689069-A760-EF67-A5EA-A2EC3A5472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388676"/>
              </p:ext>
            </p:extLst>
          </p:nvPr>
        </p:nvGraphicFramePr>
        <p:xfrm>
          <a:off x="6536631" y="1012721"/>
          <a:ext cx="5254421" cy="39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6253640" imgH="12190320" progId="Photoshop.Image.13">
                  <p:embed/>
                </p:oleObj>
              </mc:Choice>
              <mc:Fallback>
                <p:oleObj name="Image" r:id="rId3" imgW="16253640" imgH="12190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6631" y="1012721"/>
                        <a:ext cx="5254421" cy="393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Gameplay Features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429306"/>
            <a:ext cx="5429114" cy="451362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Maxoid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Robot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Updated Attract Mode – Original Team and Promised End team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Homeworld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Animation sequence and ending trailer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Battlezone Mountains - Set up for the Atari Cinematic Universe (kidding</a:t>
            </a:r>
            <a:r>
              <a:rPr lang="en-US" sz="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Multilingual 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English/French/German versions of ROM images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Bonus gameplay after </a:t>
            </a:r>
            <a:r>
              <a:rPr lang="en-US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Homeworld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easter eggs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Saturday July 30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25438AD-3A98-E666-03B6-421AD98E5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608983"/>
              </p:ext>
            </p:extLst>
          </p:nvPr>
        </p:nvGraphicFramePr>
        <p:xfrm>
          <a:off x="6313543" y="1967481"/>
          <a:ext cx="5689675" cy="425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6253640" imgH="12190320" progId="Photoshop.Image.13">
                  <p:embed/>
                </p:oleObj>
              </mc:Choice>
              <mc:Fallback>
                <p:oleObj name="Image" r:id="rId3" imgW="16253640" imgH="12190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3543" y="1967481"/>
                        <a:ext cx="5689675" cy="425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914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Features </a:t>
            </a:r>
            <a:br>
              <a:rPr lang="en-US" dirty="0"/>
            </a:br>
            <a:r>
              <a:rPr lang="en-US" dirty="0"/>
              <a:t>Self Test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015230"/>
            <a:ext cx="5429114" cy="3927695"/>
          </a:xfrm>
        </p:spPr>
        <p:txBody>
          <a:bodyPr/>
          <a:lstStyle/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 Test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detailed ROM checksums and version info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Gamma Test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detailed component tests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Sounds/Speech can be played here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Settings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in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(like Gauntlet etc) rather than needing to flip DIP switches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Roller Multiplier for Tempest Spinners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Cocktail Mode Supported – Scott Swazey FPGA Emulation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Warp Codes – Classic vs Randomized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Statistics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 dirty="0"/>
              <a:t>Saturday July 30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682D4A-7B2B-2D17-1EFA-CA103F868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775661"/>
              </p:ext>
            </p:extLst>
          </p:nvPr>
        </p:nvGraphicFramePr>
        <p:xfrm>
          <a:off x="7474386" y="3377911"/>
          <a:ext cx="4387526" cy="328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6253640" imgH="12190320" progId="Photoshop.Image.13">
                  <p:embed/>
                </p:oleObj>
              </mc:Choice>
              <mc:Fallback>
                <p:oleObj name="Image" r:id="rId3" imgW="16253640" imgH="12190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4386" y="3377911"/>
                        <a:ext cx="4387526" cy="3283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6FDBC52-39E0-A2A7-41C2-0DAF38853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66573"/>
              </p:ext>
            </p:extLst>
          </p:nvPr>
        </p:nvGraphicFramePr>
        <p:xfrm>
          <a:off x="6051881" y="114361"/>
          <a:ext cx="4294623" cy="321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16253640" imgH="12190320" progId="Photoshop.Image.13">
                  <p:embed/>
                </p:oleObj>
              </mc:Choice>
              <mc:Fallback>
                <p:oleObj name="Image" r:id="rId5" imgW="16253640" imgH="121903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51881" y="114361"/>
                        <a:ext cx="4294623" cy="3213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78055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81295e3b-689d-49ae-ba04-434a0251aaa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476403BAF8CC4E9D1A568F623D79CA" ma:contentTypeVersion="15" ma:contentTypeDescription="Create a new document." ma:contentTypeScope="" ma:versionID="dcb9dc578c3ce7f802d62aca416efe3d">
  <xsd:schema xmlns:xsd="http://www.w3.org/2001/XMLSchema" xmlns:xs="http://www.w3.org/2001/XMLSchema" xmlns:p="http://schemas.microsoft.com/office/2006/metadata/properties" xmlns:ns1="http://schemas.microsoft.com/sharepoint/v3" xmlns:ns3="f0a9856d-360b-440d-94b4-73048f8288b3" xmlns:ns4="81295e3b-689d-49ae-ba04-434a0251aaae" targetNamespace="http://schemas.microsoft.com/office/2006/metadata/properties" ma:root="true" ma:fieldsID="ca6fd48bb8a8b20d653582832cd7376a" ns1:_="" ns3:_="" ns4:_="">
    <xsd:import namespace="http://schemas.microsoft.com/sharepoint/v3"/>
    <xsd:import namespace="f0a9856d-360b-440d-94b4-73048f8288b3"/>
    <xsd:import namespace="81295e3b-689d-49ae-ba04-434a0251aaa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a9856d-360b-440d-94b4-73048f8288b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295e3b-689d-49ae-ba04-434a0251a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f0a9856d-360b-440d-94b4-73048f8288b3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81295e3b-689d-49ae-ba04-434a0251aaa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33A188-5BF3-4B04-AD9E-1DD7A67883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0a9856d-360b-440d-94b4-73048f8288b3"/>
    <ds:schemaRef ds:uri="81295e3b-689d-49ae-ba04-434a0251aa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{F82C0FFD-EEF2-429A-B88B-4C32C719E263}tf33713516_win32</Template>
  <TotalTime>147</TotalTime>
  <Words>750</Words>
  <Application>Microsoft Office PowerPoint</Application>
  <PresentationFormat>Widescreen</PresentationFormat>
  <Paragraphs>132</Paragraphs>
  <Slides>13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Adobe Photoshop Image</vt:lpstr>
      <vt:lpstr>It’s DONE! *</vt:lpstr>
      <vt:lpstr>Team Havoc</vt:lpstr>
      <vt:lpstr>Often Imitated, Never Duplicated</vt:lpstr>
      <vt:lpstr>CAX Presentations</vt:lpstr>
      <vt:lpstr>Throwback… Why?</vt:lpstr>
      <vt:lpstr>Two Editions!</vt:lpstr>
      <vt:lpstr>Gameplay Features</vt:lpstr>
      <vt:lpstr>Gameplay Features (cont)</vt:lpstr>
      <vt:lpstr>Features  Self Test</vt:lpstr>
      <vt:lpstr>BUGS!</vt:lpstr>
      <vt:lpstr>Level Editor</vt:lpstr>
      <vt:lpstr>Resources and More Information</vt:lpstr>
      <vt:lpstr>Special Thanks!!!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DONE! *</dc:title>
  <dc:creator>Jess Askey</dc:creator>
  <cp:lastModifiedBy>Jess Askey</cp:lastModifiedBy>
  <cp:revision>7</cp:revision>
  <dcterms:created xsi:type="dcterms:W3CDTF">2022-07-30T15:03:04Z</dcterms:created>
  <dcterms:modified xsi:type="dcterms:W3CDTF">2022-07-30T17:30:59Z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0x010100D0476403BAF8CC4E9D1A568F623D79CA</vt:lpwstr>
  </property>
</Properties>
</file>