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63" r:id="rId4"/>
    <p:sldId id="282" r:id="rId5"/>
    <p:sldId id="268" r:id="rId6"/>
    <p:sldId id="264" r:id="rId7"/>
    <p:sldId id="258" r:id="rId8"/>
    <p:sldId id="289" r:id="rId9"/>
    <p:sldId id="287" r:id="rId10"/>
    <p:sldId id="278" r:id="rId11"/>
    <p:sldId id="279" r:id="rId12"/>
    <p:sldId id="284" r:id="rId13"/>
    <p:sldId id="285" r:id="rId14"/>
    <p:sldId id="281" r:id="rId15"/>
    <p:sldId id="283" r:id="rId16"/>
    <p:sldId id="261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E8C1B-65A7-8D4E-B988-7069687071D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3637D-10BC-D041-AA0E-B3FD8FD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</a:t>
            </a:r>
            <a:r>
              <a:rPr lang="en-US"/>
              <a:t>Qiu</a:t>
            </a:r>
            <a:r>
              <a:rPr lang="en-US" dirty="0"/>
              <a:t>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2" y="1790597"/>
            <a:ext cx="5838554" cy="389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CF86C-1082-C5A1-B7FB-FD29C3CC792C}"/>
              </a:ext>
            </a:extLst>
          </p:cNvPr>
          <p:cNvSpPr txBox="1"/>
          <p:nvPr/>
        </p:nvSpPr>
        <p:spPr>
          <a:xfrm>
            <a:off x="1145434" y="6010852"/>
            <a:ext cx="99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&gt; dark) indicates time course over epoch window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37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54A48-B67A-ECFC-5E0F-6C955C78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36" y="2529104"/>
            <a:ext cx="7006326" cy="4056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</a:t>
            </a:r>
            <a:r>
              <a:rPr lang="en-US" sz="2400"/>
              <a:t>imagined movement?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E371-C63F-50BD-4AFA-58AA72E033F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32796708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2" y="0"/>
            <a:ext cx="48238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22630759-5F38-B1D9-144D-249840FDC614}"/>
              </a:ext>
            </a:extLst>
          </p:cNvPr>
          <p:cNvSpPr/>
          <p:nvPr/>
        </p:nvSpPr>
        <p:spPr>
          <a:xfrm>
            <a:off x="5219658" y="1244079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1D7750-484A-B6F8-DDF5-0308E5D499B5}"/>
              </a:ext>
            </a:extLst>
          </p:cNvPr>
          <p:cNvSpPr/>
          <p:nvPr/>
        </p:nvSpPr>
        <p:spPr>
          <a:xfrm>
            <a:off x="5828115" y="1523817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</a:t>
            </a:r>
            <a:r>
              <a:rPr lang="en-US" sz="1400"/>
              <a:t>NumPy.</a:t>
            </a:r>
            <a:br>
              <a:rPr lang="en-US" sz="1400"/>
            </a:br>
            <a:r>
              <a:rPr lang="en-US" sz="1400" i="1"/>
              <a:t>Nature</a:t>
            </a:r>
            <a:r>
              <a:rPr lang="en-US" sz="1400"/>
              <a:t> </a:t>
            </a:r>
            <a:r>
              <a:rPr lang="en-US" sz="1400" dirty="0"/>
              <a:t>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Replicate</a:t>
            </a:r>
            <a:r>
              <a:rPr lang="en-US" sz="2400" dirty="0"/>
              <a:t>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Investigate</a:t>
            </a:r>
            <a:r>
              <a:rPr lang="en-US" sz="2400" dirty="0"/>
              <a:t> how power profiles during </a:t>
            </a:r>
            <a:r>
              <a:rPr lang="en-US" sz="2400" u="sng" dirty="0"/>
              <a:t>imagined</a:t>
            </a:r>
            <a:r>
              <a:rPr lang="en-US" sz="2400" dirty="0"/>
              <a:t> and </a:t>
            </a:r>
            <a:r>
              <a:rPr lang="en-US" sz="2400" u="sng" dirty="0"/>
              <a:t>actual</a:t>
            </a:r>
            <a:r>
              <a:rPr lang="en-US" sz="24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Design and build </a:t>
            </a:r>
            <a:r>
              <a:rPr lang="en-US" sz="2400" dirty="0"/>
              <a:t>ML pipeline to classify actual and imagined movements, with and without high gammas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Models without high gamma input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9095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AB7DC9-04A1-A0BA-CA33-2E07033C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4" y="1588838"/>
            <a:ext cx="8408829" cy="4868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50A21-F96C-AF30-9005-EE423B69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83" y="1588837"/>
            <a:ext cx="6627619" cy="3092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br>
              <a:rPr lang="en-US" dirty="0"/>
            </a:br>
            <a:r>
              <a:rPr lang="en-US" sz="2400" dirty="0"/>
              <a:t>Aims 1 and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2917-0F63-C6E5-6711-5C98DE8FA392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31259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042F2-6004-A3A8-E3CB-3FD75104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83" y="3486273"/>
            <a:ext cx="4817595" cy="1856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E9700-BC3E-C639-A536-63813BAD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17" y="3496122"/>
            <a:ext cx="4815997" cy="185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EBEF5-7601-5732-7903-F8D4D36157EC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B37A3-7F18-9B00-8A1F-C7755F246D4F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192BF-4456-4CCB-1167-B68004C417B1}"/>
              </a:ext>
            </a:extLst>
          </p:cNvPr>
          <p:cNvSpPr txBox="1"/>
          <p:nvPr/>
        </p:nvSpPr>
        <p:spPr>
          <a:xfrm>
            <a:off x="5316923" y="5061510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E965-6C4A-4880-C770-E237FAAFF26F}"/>
              </a:ext>
            </a:extLst>
          </p:cNvPr>
          <p:cNvSpPr txBox="1"/>
          <p:nvPr/>
        </p:nvSpPr>
        <p:spPr>
          <a:xfrm>
            <a:off x="10326888" y="5078443"/>
            <a:ext cx="93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relative change from baseline</a:t>
            </a:r>
          </a:p>
        </p:txBody>
      </p:sp>
    </p:spTree>
    <p:extLst>
      <p:ext uri="{BB962C8B-B14F-4D97-AF65-F5344CB8AC3E}">
        <p14:creationId xmlns:p14="http://schemas.microsoft.com/office/powerpoint/2010/main" val="379390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2505</TotalTime>
  <Words>859</Words>
  <Application>Microsoft Macintosh PowerPoint</Application>
  <PresentationFormat>Widescreen</PresentationFormat>
  <Paragraphs>85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Aims</vt:lpstr>
      <vt:lpstr>Hypotheses</vt:lpstr>
      <vt:lpstr>Data</vt:lpstr>
      <vt:lpstr>Data</vt:lpstr>
      <vt:lpstr>Methods</vt:lpstr>
      <vt:lpstr>Exploratory Aims 1 and 2</vt:lpstr>
      <vt:lpstr>Aim 1: Replicate prior ERD/ERS findings</vt:lpstr>
      <vt:lpstr>Aim 1: Replicate prior ERD/ERS findings</vt:lpstr>
      <vt:lpstr>Aim 2: Investigate real v. imagined power  </vt:lpstr>
      <vt:lpstr>Aim 3 </vt:lpstr>
      <vt:lpstr>Aim 3: Classify without high gamma </vt:lpstr>
      <vt:lpstr>Aim 3: Classify without high gamma </vt:lpstr>
      <vt:lpstr>Conclusions</vt:lpstr>
      <vt:lpstr>Limitations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51</cp:revision>
  <dcterms:created xsi:type="dcterms:W3CDTF">2022-07-21T15:26:54Z</dcterms:created>
  <dcterms:modified xsi:type="dcterms:W3CDTF">2022-07-29T12:57:14Z</dcterms:modified>
</cp:coreProperties>
</file>