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1"/>
  </p:notesMasterIdLst>
  <p:sldIdLst>
    <p:sldId id="256" r:id="rId2"/>
    <p:sldId id="257" r:id="rId3"/>
    <p:sldId id="263" r:id="rId4"/>
    <p:sldId id="268" r:id="rId5"/>
    <p:sldId id="264" r:id="rId6"/>
    <p:sldId id="258" r:id="rId7"/>
    <p:sldId id="259" r:id="rId8"/>
    <p:sldId id="271" r:id="rId9"/>
    <p:sldId id="272" r:id="rId10"/>
    <p:sldId id="277" r:id="rId11"/>
    <p:sldId id="273" r:id="rId12"/>
    <p:sldId id="275" r:id="rId13"/>
    <p:sldId id="276" r:id="rId14"/>
    <p:sldId id="260" r:id="rId15"/>
    <p:sldId id="261" r:id="rId16"/>
    <p:sldId id="270" r:id="rId17"/>
    <p:sldId id="274" r:id="rId18"/>
    <p:sldId id="2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6"/>
    <p:restoredTop sz="77220"/>
  </p:normalViewPr>
  <p:slideViewPr>
    <p:cSldViewPr snapToGrid="0" snapToObjects="1">
      <p:cViewPr varScale="1">
        <p:scale>
          <a:sx n="74" d="100"/>
          <a:sy n="74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196E-C02A-E443-B7E9-38C675B774E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990A-4A1F-C748-A4F9-73086726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Hypotheses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Beta only models will significantly underperform in the discrimination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phase amplitude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Liu | Jessica Alexander | Juan Pablo Botero</a:t>
            </a:r>
            <a:br>
              <a:rPr lang="en-US" dirty="0"/>
            </a:br>
            <a:r>
              <a:rPr lang="en-US" dirty="0"/>
              <a:t>Kurt Lehner | Lavanya Mysuru Krishnamurthy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1145434" y="5809955"/>
            <a:ext cx="990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7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1145434" y="5809955"/>
            <a:ext cx="990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CB207-3173-5F02-F7A8-C4CD65AC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0BE21-137E-FF77-D0C6-A8348685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67475"/>
            <a:ext cx="6456218" cy="4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94110-3322-1FA2-42F8-007CF23E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2" y="1891144"/>
            <a:ext cx="6570713" cy="43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7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stats to demonstrate similarity between conditions?</a:t>
            </a:r>
          </a:p>
          <a:p>
            <a:r>
              <a:rPr lang="en-US" dirty="0"/>
              <a:t>motor planning? </a:t>
            </a:r>
            <a:r>
              <a:rPr lang="en-US" dirty="0" err="1"/>
              <a:t>Nakayashiki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40CE4-0C54-66F3-10EA-A0B36D205FC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98116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subjects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else would we do if we had more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NumPy. </a:t>
            </a:r>
            <a:r>
              <a:rPr lang="en-US" sz="1400" i="1" dirty="0"/>
              <a:t>Nature</a:t>
            </a:r>
            <a:r>
              <a:rPr lang="en-US" sz="1400" dirty="0"/>
              <a:t> 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Replicate prior ERD/ERS findings with the Miller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Investigate how power profiles across frequency bands during </a:t>
            </a:r>
            <a:r>
              <a:rPr lang="en-US" sz="2400" u="sng" dirty="0"/>
              <a:t>imagined</a:t>
            </a:r>
            <a:r>
              <a:rPr lang="en-US" sz="2400" dirty="0"/>
              <a:t> movements differ from prior findings in </a:t>
            </a:r>
            <a:r>
              <a:rPr lang="en-US" sz="2400" u="sng" dirty="0"/>
              <a:t>actual</a:t>
            </a:r>
            <a:r>
              <a:rPr lang="en-US" sz="2400" dirty="0"/>
              <a:t>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Compare ability of K-means and Random Forest classifiers to identify actual and imagined movements when trained on data with and without high gamma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S1, S3, and S4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0CFF42-5C74-97C5-32CC-CEB19D782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73" y="1540681"/>
            <a:ext cx="8805166" cy="5097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916B4-083B-6EC1-E81C-6A242C8968F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6672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9" y="2566729"/>
            <a:ext cx="43615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6629F-6595-4D55-1F45-69F3ABF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66729"/>
            <a:ext cx="4416725" cy="2926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4234D-3E81-BD8D-05AA-A0399F8A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43" y="2566729"/>
            <a:ext cx="441672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2E817-AEC2-51A4-20EE-22708813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663609"/>
            <a:ext cx="6567055" cy="41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2330</TotalTime>
  <Words>835</Words>
  <Application>Microsoft Macintosh PowerPoint</Application>
  <PresentationFormat>Widescreen</PresentationFormat>
  <Paragraphs>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Shell Dlg 2</vt:lpstr>
      <vt:lpstr>Arial</vt:lpstr>
      <vt:lpstr>Calibri</vt:lpstr>
      <vt:lpstr>Wingdings</vt:lpstr>
      <vt:lpstr>Wingdings 2</vt:lpstr>
      <vt:lpstr>Wingdings 3</vt:lpstr>
      <vt:lpstr>Madison</vt:lpstr>
      <vt:lpstr>Motor phase amplitude modulations during imagined movements</vt:lpstr>
      <vt:lpstr>Background</vt:lpstr>
      <vt:lpstr>Aims</vt:lpstr>
      <vt:lpstr>Data</vt:lpstr>
      <vt:lpstr>Data</vt:lpstr>
      <vt:lpstr>Methods</vt:lpstr>
      <vt:lpstr>Results | ERD/ERS S1 Hand, Electrode 27</vt:lpstr>
      <vt:lpstr>Results | ERD/ERS S1 Hand, Electrode 35</vt:lpstr>
      <vt:lpstr>sample</vt:lpstr>
      <vt:lpstr>Results | ERD/ERS S1 Hand, Electrode 27</vt:lpstr>
      <vt:lpstr>Results | ERD/ERS S1 Hand, Electrode 27</vt:lpstr>
      <vt:lpstr>Results | ERD S1 Hand, Electrode 27</vt:lpstr>
      <vt:lpstr>Results | ERD S1 Hand, Electrode 27</vt:lpstr>
      <vt:lpstr>Conclusions</vt:lpstr>
      <vt:lpstr>Limitations</vt:lpstr>
      <vt:lpstr>Future Directions</vt:lpstr>
      <vt:lpstr>Code Availability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37</cp:revision>
  <dcterms:created xsi:type="dcterms:W3CDTF">2022-07-21T15:26:54Z</dcterms:created>
  <dcterms:modified xsi:type="dcterms:W3CDTF">2022-07-28T19:11:42Z</dcterms:modified>
</cp:coreProperties>
</file>