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65" r:id="rId4"/>
    <p:sldId id="263" r:id="rId5"/>
    <p:sldId id="268" r:id="rId6"/>
    <p:sldId id="264" r:id="rId7"/>
    <p:sldId id="258" r:id="rId8"/>
    <p:sldId id="259" r:id="rId9"/>
    <p:sldId id="271" r:id="rId10"/>
    <p:sldId id="272" r:id="rId11"/>
    <p:sldId id="273" r:id="rId12"/>
    <p:sldId id="260" r:id="rId13"/>
    <p:sldId id="261" r:id="rId14"/>
    <p:sldId id="270" r:id="rId15"/>
    <p:sldId id="274" r:id="rId16"/>
    <p:sldId id="26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7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phase amplitude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 | Juan Pablo Botero</a:t>
            </a:r>
            <a:br>
              <a:rPr lang="en-US" dirty="0"/>
            </a:br>
            <a:r>
              <a:rPr lang="en-US" dirty="0"/>
              <a:t>Kurt Lehner | Lavanya Mysuru Krishnamurthy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CB207-3173-5F02-F7A8-C4CD65AC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stats to demonstrate similarity between conditions?</a:t>
            </a:r>
          </a:p>
          <a:p>
            <a:r>
              <a:rPr lang="en-US" dirty="0"/>
              <a:t>motor planning? </a:t>
            </a:r>
            <a:r>
              <a:rPr lang="en-US" dirty="0" err="1"/>
              <a:t>Nakayashiki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40CE4-0C54-66F3-10EA-A0B36D205FC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8116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subjects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else would we do if we had more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NumPy. </a:t>
            </a:r>
            <a:r>
              <a:rPr lang="en-US" sz="1400" i="1" dirty="0"/>
              <a:t>Nature</a:t>
            </a:r>
            <a:r>
              <a:rPr lang="en-US" sz="1400" dirty="0"/>
              <a:t> 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82" y="1571952"/>
            <a:ext cx="4404817" cy="5120640"/>
          </a:xfrm>
        </p:spPr>
        <p:txBody>
          <a:bodyPr anchor="t">
            <a:normAutofit/>
          </a:bodyPr>
          <a:lstStyle/>
          <a:p>
            <a:r>
              <a:rPr lang="en-US" dirty="0"/>
              <a:t>power </a:t>
            </a:r>
            <a:r>
              <a:rPr lang="en-US" u="sng" dirty="0"/>
              <a:t>increases</a:t>
            </a:r>
            <a:r>
              <a:rPr lang="en-US" dirty="0"/>
              <a:t> in </a:t>
            </a:r>
            <a:r>
              <a:rPr lang="en-US" b="1" dirty="0"/>
              <a:t>high gamma </a:t>
            </a:r>
            <a:r>
              <a:rPr lang="en-US" dirty="0"/>
              <a:t>correlate with dynamic movement features (movement related amplitude modulation, MAM)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B0C8B-9172-B745-F068-06E46FFE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01" y="3429000"/>
            <a:ext cx="5561716" cy="2329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45C60-0C29-9A19-A4CD-7724D2DEFF44}"/>
              </a:ext>
            </a:extLst>
          </p:cNvPr>
          <p:cNvSpPr txBox="1"/>
          <p:nvPr/>
        </p:nvSpPr>
        <p:spPr>
          <a:xfrm>
            <a:off x="3537568" y="5481095"/>
            <a:ext cx="190569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Unterweger et al. (2020)</a:t>
            </a:r>
          </a:p>
        </p:txBody>
      </p:sp>
    </p:spTree>
    <p:extLst>
      <p:ext uri="{BB962C8B-B14F-4D97-AF65-F5344CB8AC3E}">
        <p14:creationId xmlns:p14="http://schemas.microsoft.com/office/powerpoint/2010/main" val="15622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 prior ERD/ERS findings with the Miller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Investigate how power profiles across frequency bands during </a:t>
            </a:r>
            <a:r>
              <a:rPr lang="en-US" u="sng" dirty="0"/>
              <a:t>imagined</a:t>
            </a:r>
            <a:r>
              <a:rPr lang="en-US" dirty="0"/>
              <a:t> movements differ from prior findings in </a:t>
            </a:r>
            <a:r>
              <a:rPr lang="en-US" u="sng" dirty="0"/>
              <a:t>actual</a:t>
            </a:r>
            <a:r>
              <a:rPr lang="en-US" dirty="0"/>
              <a:t>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ability of XXXX classifier to identify actual and imagined movements when trained on beta only, gamma only, and </a:t>
            </a:r>
            <a:r>
              <a:rPr lang="en-US" dirty="0" err="1"/>
              <a:t>beta+gamma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Beta only models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S1, S3, and 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CFF42-5C74-97C5-32CC-CEB19D78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73" y="1540681"/>
            <a:ext cx="8805166" cy="5097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916B4-083B-6EC1-E81C-6A242C8968F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9" y="256672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6629F-6595-4D55-1F45-69F3ABF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416725" cy="292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4234D-3E81-BD8D-05AA-A0399F8A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43" y="2566729"/>
            <a:ext cx="441672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2075</TotalTime>
  <Words>833</Words>
  <Application>Microsoft Macintosh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Shell Dlg 2</vt:lpstr>
      <vt:lpstr>Arial</vt:lpstr>
      <vt:lpstr>Wingdings</vt:lpstr>
      <vt:lpstr>Wingdings 2</vt:lpstr>
      <vt:lpstr>Wingdings 3</vt:lpstr>
      <vt:lpstr>Madison</vt:lpstr>
      <vt:lpstr>Motor phase amplitude modulations during imagined movements</vt:lpstr>
      <vt:lpstr>Background</vt:lpstr>
      <vt:lpstr>Background</vt:lpstr>
      <vt:lpstr>Aims</vt:lpstr>
      <vt:lpstr>Data</vt:lpstr>
      <vt:lpstr>Data</vt:lpstr>
      <vt:lpstr>Methods</vt:lpstr>
      <vt:lpstr>Results | ERD S1 Hand, Electrode 27</vt:lpstr>
      <vt:lpstr>Results | ERD S1 Hand, Electrode 35</vt:lpstr>
      <vt:lpstr>Results | ERD S1 Hand, Electrode 27</vt:lpstr>
      <vt:lpstr>Results | ERD S1 Hand, Electrode 27</vt:lpstr>
      <vt:lpstr>Conclusions</vt:lpstr>
      <vt:lpstr>Limitations</vt:lpstr>
      <vt:lpstr>Future Directions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33</cp:revision>
  <dcterms:created xsi:type="dcterms:W3CDTF">2022-07-21T15:26:54Z</dcterms:created>
  <dcterms:modified xsi:type="dcterms:W3CDTF">2022-07-27T19:23:23Z</dcterms:modified>
</cp:coreProperties>
</file>