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9B8F-8538-4CBA-9723-50A3B967A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E3545-2373-4E17-A135-6EE4C1FB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4178A-27C9-4F16-B9DC-EB669902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98436-688B-473F-AB99-44E71E03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F9FDA-1226-4555-9398-84CA6FB1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73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41046-895D-49B8-AD1B-BBDCF1E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7AD38-C8FD-4444-B792-FD2EA8C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4CAA6-2212-439F-AEF0-507765E5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1D6A8-D5F7-4CD0-9A33-C2613BFC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43362-9208-47E2-AC50-CD597C3A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9ADFBC-1815-4AD9-9D6B-0BBFAA583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F14D1B-38A9-4187-BB2D-BADB1562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7C307-500E-4651-84DE-0FA21428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74F18-7F33-43BF-A0AB-B9D22FAE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9E032E-03D3-44FA-9D26-25517A4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2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F0AC4-0ACC-4788-905F-2927AA66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27E81-08B2-42A1-8FC7-D342AFD8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F0C0B-EAF9-454F-ACBC-837A5115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AF9AA-10EF-4625-91CB-B6A05207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F24CC-3747-4111-9320-A9F87EE2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35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819E-A503-4327-AFB2-C7FF7C13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57A0A4-B0DB-4A9A-9F29-F7D1B8D6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16BF4-A9D1-4E39-8C51-9CBEB97C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A3881-218D-41BC-A175-394BE5D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8B92F-7CE4-411E-8571-58F8F64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95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2ED22-FDE4-4FB7-A71B-6C6E76B9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475F4-0EB0-45F4-973B-042E882E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19BCCE-3BC7-4782-88E3-FA5F2D35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64CF42-48B6-4421-8A43-4E02B578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C1DF1-DC99-4930-8F10-AB496EB1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98218-9E14-42E6-8A93-354A9DE6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5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2C7B-8CED-4363-A466-785304B0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0880D-E967-4C57-A354-24B69E34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5B47AE-2501-49BD-B7D2-B7CC3A60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AE5251-59D2-4A2B-92B3-7716A2800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A3706D-0ED1-43C8-BA18-529731122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ED75D5-55E6-4F5D-9E5C-9080C661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198147-079A-43FF-BA93-9A9239D0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D33C34-3734-4EF3-9ECF-0B27467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B6968-B1F3-42AF-8D4C-A745653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EC5489-42C5-4B3C-B369-5BDA6F97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CBBBBE-FC2D-4A81-BA2F-B1DA89AF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A8F836-930F-444B-94CD-F5ADCA04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8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1AABF4-C190-474B-9AC0-A1F94332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DE036B-AF73-4C61-9F8D-20826A60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A2BA32-C28D-4892-AF8F-01CF46DB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A0E4-5981-4BBD-8799-F0A19D2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B0F4C-E22A-423D-B176-3FAC894D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876CBC-E718-47D1-A806-1E8607AE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DDB4C8-A42C-4D10-8AEE-1C267B63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EC81D0-7DE3-4123-B693-152E0A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C7BB83-48DF-4433-8150-084D6D5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B5022-737C-45B1-9E09-ADFF949D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959D59-E02D-4A64-B4B5-88943D4A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01360-DA71-4D71-A412-3B8C8A14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B3985-26DD-4BAD-A436-22691090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5E575-7596-49A9-BF37-2C62151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813656-7979-47E1-80A8-961056B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D0BEE5-592A-43AE-BDFB-3FB91FA2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99BDC-1C91-4DAB-803D-D1FDEC3E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04738-A81F-4720-9E27-8F49C7CB3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344A-1044-44ED-8894-2F65224C0E6D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6BC2D-188E-41FD-AE2F-DC1678981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7BD9E-7A2D-4917-8B4F-9921C7E11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EB96-3B41-4918-AAE7-E30AA7BA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7B08-AB38-4659-AD90-CD56FDD6D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FF4B7A-C34B-4600-99F1-0DA189478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802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onlysoft.instituto@outlook.com</dc:creator>
  <cp:lastModifiedBy>onlysoft.instituto@outlook.com</cp:lastModifiedBy>
  <cp:revision>1</cp:revision>
  <dcterms:created xsi:type="dcterms:W3CDTF">2023-06-07T17:27:18Z</dcterms:created>
  <dcterms:modified xsi:type="dcterms:W3CDTF">2023-06-07T17:27:32Z</dcterms:modified>
</cp:coreProperties>
</file>