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B4C7-51BE-0C51-2937-DBA7B4C5D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42F2-2397-CCC0-C852-1111D43B1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3FB7-62DA-6BFB-CC95-E786F59C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07C-FA25-48D4-B8F4-A577806CFBD3}" type="datetimeFigureOut">
              <a:rPr lang="en-KE" smtClean="0"/>
              <a:t>25/04/2025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09FB9-1486-0476-1EFD-E31CD889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C3F8-4B67-2264-6F6A-745C12F8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C341-A486-4609-9C5D-605CB41554B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4479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46BD-29D4-8C71-9035-46C29BB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C8BA2-8EE6-1FE7-4951-33997993A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E5C06-59DC-6D2E-E94E-C26B003C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07C-FA25-48D4-B8F4-A577806CFBD3}" type="datetimeFigureOut">
              <a:rPr lang="en-KE" smtClean="0"/>
              <a:t>25/04/2025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9523-74C6-2496-A193-C3504CA4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3382-A14E-BE98-FA61-3BF728B5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C341-A486-4609-9C5D-605CB41554B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98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9F2CA-6205-3CAE-0CE9-AF5F3DAAA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07449-147B-9E93-999E-6682FA554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56DD-372F-40BC-FFA3-6599DD8E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07C-FA25-48D4-B8F4-A577806CFBD3}" type="datetimeFigureOut">
              <a:rPr lang="en-KE" smtClean="0"/>
              <a:t>25/04/2025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C5CA-97BA-E17A-7D94-59F749CB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6849-A30B-30A7-ADEC-62D3BD72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C341-A486-4609-9C5D-605CB41554B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4900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C66E-4153-A32D-C1B7-8A432890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81D8-CAEC-92AB-C573-FF460B88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D2DB-B8DB-C308-7092-8EF52D90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07C-FA25-48D4-B8F4-A577806CFBD3}" type="datetimeFigureOut">
              <a:rPr lang="en-KE" smtClean="0"/>
              <a:t>25/04/2025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8B627-DB49-8851-8CEF-5A97238B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E0EF-2D35-896C-09CE-4DEB33E7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C341-A486-4609-9C5D-605CB41554B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7407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26C8-C2A1-53D9-DBD5-1DFD3FC8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C1955-0032-A09B-30F3-F5CFD3EAF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F3AE7-EFF4-D91E-FF64-122B562D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07C-FA25-48D4-B8F4-A577806CFBD3}" type="datetimeFigureOut">
              <a:rPr lang="en-KE" smtClean="0"/>
              <a:t>25/04/2025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EB68-EBFA-B456-E9C1-F3FF87D4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455E-F43D-6B55-EE97-F482E1FC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C341-A486-4609-9C5D-605CB41554B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8223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8E38-0B09-5C36-F147-CB6C2AA2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1DD5-0BFF-4B34-DEE6-240D219D3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896AA-5380-52B9-E39E-C012BB9D7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1299A-7E72-F5BF-3BC9-594DD0A4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07C-FA25-48D4-B8F4-A577806CFBD3}" type="datetimeFigureOut">
              <a:rPr lang="en-KE" smtClean="0"/>
              <a:t>25/04/2025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CE9F2-A84E-A36C-7656-07BDB14F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604FA-F3D4-5F63-E529-44A765A2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C341-A486-4609-9C5D-605CB41554B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0249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4608-6118-5F3F-5DDD-1D0E0727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F5DC9-E87F-855C-843F-458C03BA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6C416-51CA-96C3-7B86-13B78955E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CEF2C-2383-9328-2B05-4C33B00C8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64CCC-ADBF-634A-E6C2-7F3956122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67779-8F17-9305-5C86-511DC3C5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07C-FA25-48D4-B8F4-A577806CFBD3}" type="datetimeFigureOut">
              <a:rPr lang="en-KE" smtClean="0"/>
              <a:t>25/04/2025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15FCB-755E-EAD1-6010-954C9D41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66DAF-C435-8EB3-2FF0-960F7152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C341-A486-4609-9C5D-605CB41554B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3351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A292-9045-16C1-FECE-F6286F9A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2B618-045C-CA3F-ABA3-0A4BEAE2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07C-FA25-48D4-B8F4-A577806CFBD3}" type="datetimeFigureOut">
              <a:rPr lang="en-KE" smtClean="0"/>
              <a:t>25/04/2025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43E62-D337-8686-2F1B-A609AC5A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84D2D-106E-0734-32BE-ECC1EF59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C341-A486-4609-9C5D-605CB41554B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782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68FC9-F3F9-954F-CB8C-A97F29D4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07C-FA25-48D4-B8F4-A577806CFBD3}" type="datetimeFigureOut">
              <a:rPr lang="en-KE" smtClean="0"/>
              <a:t>25/04/2025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6C403-0028-0084-DBF0-8CBA25F0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9876-F58B-E0DC-A900-BC447360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C341-A486-4609-9C5D-605CB41554B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8033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A079-5F40-D277-94C6-0F34A8CD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AD48-0D71-145F-E37B-DC766278F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49525-3AE6-3F30-6B60-87B3AE79D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D0E1D-590D-B0FD-3A73-F23B4AAD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07C-FA25-48D4-B8F4-A577806CFBD3}" type="datetimeFigureOut">
              <a:rPr lang="en-KE" smtClean="0"/>
              <a:t>25/04/2025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48828-7199-32DF-B129-728B0D21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BB1E4-0F6B-FE6F-E77C-90349F6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C341-A486-4609-9C5D-605CB41554B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2469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34EB-CDDF-FD4B-8916-AB8F1310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BE284-35BD-CAA0-5311-441CD9C14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5FC52-8C97-A95A-086E-361E41691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1B733-FE03-30DB-B6A1-6A12E751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807C-FA25-48D4-B8F4-A577806CFBD3}" type="datetimeFigureOut">
              <a:rPr lang="en-KE" smtClean="0"/>
              <a:t>25/04/2025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53514-AC96-6092-73B7-CF00E05A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8E0C-A03A-9631-00AD-F5E53E85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C341-A486-4609-9C5D-605CB41554B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4493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1F571-0D98-D3DA-4DAF-FEDFC0A1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728DB-F4FC-244A-A800-4E32FC8E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0D4C-E07C-A2A7-12D6-C1599C03C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807C-FA25-48D4-B8F4-A577806CFBD3}" type="datetimeFigureOut">
              <a:rPr lang="en-KE" smtClean="0"/>
              <a:t>25/04/2025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DD9A-8DA3-664E-42C7-DCB3BE899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F3C49-5CB1-EAF0-43FE-595078F35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EC341-A486-4609-9C5D-605CB41554B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921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ema-health.onrender.com/docs" TargetMode="External"/><Relationship Id="rId2" Type="http://schemas.openxmlformats.org/officeDocument/2006/relationships/hyperlink" Target="https://cemafrontend.web.a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DE0C0-071B-7115-D065-3BECBD32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79F990-03BD-9DEF-F483-A9789B441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91"/>
            <a:ext cx="10515600" cy="4351338"/>
          </a:xfrm>
        </p:spPr>
        <p:txBody>
          <a:bodyPr/>
          <a:lstStyle/>
          <a:p>
            <a:pPr algn="ctr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Health Information System for CEMA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API-First Architecture for Program and Client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Built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 hosted on Render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Frontend deployed on Firebase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for simplicity and portability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Fully RESTful API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docs</a:t>
            </a:r>
          </a:p>
          <a:p>
            <a:pPr marL="0" indent="0">
              <a:buNone/>
            </a:pP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2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52A8-743B-A322-9A0F-4ABD34C5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Requirements from CEMA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6526-B75A-B6E9-A696-EDE7E51C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an API-first health management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creation of health programs (e.g., HIV, TB, Malaria)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 clients and manage enrollments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multiple program enrollments per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client search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 a basic UI to demonstrate API integration</a:t>
            </a:r>
          </a:p>
          <a:p>
            <a:pPr marL="0" indent="0">
              <a:buNone/>
            </a:pP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3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D5D5-AEEC-9305-2F87-C047C3AC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altLang="en-KE" b="1" dirty="0">
                <a:latin typeface="Arial" panose="020B0604020202020204" pitchFamily="34" charset="0"/>
              </a:rPr>
              <a:t>Technologies Used</a:t>
            </a:r>
            <a:br>
              <a:rPr lang="en-KE" altLang="en-KE" b="1" dirty="0">
                <a:latin typeface="Arial" panose="020B0604020202020204" pitchFamily="34" charset="0"/>
              </a:rPr>
            </a:b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7D7B19-BEB5-2895-668F-CF5A4011A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65209"/>
              </p:ext>
            </p:extLst>
          </p:nvPr>
        </p:nvGraphicFramePr>
        <p:xfrm>
          <a:off x="838200" y="1714500"/>
          <a:ext cx="10515600" cy="34290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1373240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203904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2800"/>
                        <a:t>Layer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Tech Stack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76571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800" dirty="0"/>
                        <a:t>Backend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FastAPI, SQLAlchemy, SQLite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077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800" dirty="0"/>
                        <a:t>Frontend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React (Vite), Tailwind CSS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1617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800"/>
                        <a:t>Hosting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Render (API), Firebase (UI)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49399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800"/>
                        <a:t>Auth &amp; Docs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JWT Auth, OpenAPI Docs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91503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Pytest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15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10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B586-6A5C-9E98-98E1-999E6E78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API-First Approach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4E47-1729-7CAC-FF26-E83C3F617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Designed API routes and schemas first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Ensured complete backend before 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docs for testability and external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Allowed independent frontend or system clients</a:t>
            </a:r>
          </a:p>
          <a:p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9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C246-5029-7C0C-87FF-1623CFDA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Demo &amp; Testing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F74F-5361-59F0-5E84-566F6906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Live Demo: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Link to UI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Docs: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Link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Swagger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documents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Pytest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-based automated backend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 testing through the frontend for enrollment flows</a:t>
            </a:r>
          </a:p>
          <a:p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1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D8D1-EA66-EEBA-D1A6-70A93DEC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UI Preview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32F3-762E-7097-3165-CB59F823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 Page /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Enrollment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 &amp; Client Profiles</a:t>
            </a:r>
          </a:p>
          <a:p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1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48D3-956D-8C10-536D-B7D8DE02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r>
              <a:rPr lang="en-US" b="1" dirty="0"/>
              <a:t>DEMO</a:t>
            </a:r>
            <a:endParaRPr lang="en-KE" b="1" dirty="0"/>
          </a:p>
        </p:txBody>
      </p:sp>
      <p:pic>
        <p:nvPicPr>
          <p:cNvPr id="4" name="demo">
            <a:hlinkClick r:id="" action="ppaction://media"/>
            <a:extLst>
              <a:ext uri="{FF2B5EF4-FFF2-40B4-BE49-F238E27FC236}">
                <a16:creationId xmlns:a16="http://schemas.microsoft.com/office/drawing/2014/main" id="{40E7A36E-CAD2-EA72-2C02-706E5F3035E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3534" y="685800"/>
            <a:ext cx="10486486" cy="5898515"/>
          </a:xfrm>
        </p:spPr>
      </p:pic>
    </p:spTree>
    <p:extLst>
      <p:ext uri="{BB962C8B-B14F-4D97-AF65-F5344CB8AC3E}">
        <p14:creationId xmlns:p14="http://schemas.microsoft.com/office/powerpoint/2010/main" val="119080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9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23EA-CA65-5285-91F2-B817C825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A048-756B-80E8-A268-677DFAD8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 API-first client-program enrollment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Built for extensibility and real-world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Modular and scalable foundation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 separation between API and UI layers</a:t>
            </a:r>
          </a:p>
          <a:p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28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227</Words>
  <Application>Microsoft Office PowerPoint</Application>
  <PresentationFormat>Widescreen</PresentationFormat>
  <Paragraphs>49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Overview</vt:lpstr>
      <vt:lpstr>Key Requirements from CEMA </vt:lpstr>
      <vt:lpstr>Technologies Used </vt:lpstr>
      <vt:lpstr>API-First Approach </vt:lpstr>
      <vt:lpstr>Demo &amp; Testing </vt:lpstr>
      <vt:lpstr>UI Preview </vt:lpstr>
      <vt:lpstr>DEMO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jesse jackson</dc:creator>
  <cp:lastModifiedBy>jesse jackson</cp:lastModifiedBy>
  <cp:revision>1</cp:revision>
  <dcterms:created xsi:type="dcterms:W3CDTF">2025-04-25T12:48:29Z</dcterms:created>
  <dcterms:modified xsi:type="dcterms:W3CDTF">2025-04-25T13:07:05Z</dcterms:modified>
</cp:coreProperties>
</file>