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7" r:id="rId4"/>
    <p:sldId id="262" r:id="rId5"/>
    <p:sldId id="263" r:id="rId6"/>
    <p:sldId id="322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260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C3A"/>
    <a:srgbClr val="FF3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680" y="-112"/>
      </p:cViewPr>
      <p:guideLst>
        <p:guide orient="horz" pos="2198"/>
        <p:guide pos="27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5FF92-C10F-4B47-80CF-CCDE450039C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E9A6A-B84C-4EBD-9A9D-543952BB8F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B3492-877F-4553-B2ED-5D7A086305E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F6016-7C72-4637-89D9-535D0E31A4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C640F-1411-4AB8-9AB6-8C81EFBCC46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89492-6B52-4BEC-8FF9-845D46C2F8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5489A-70FD-4AC4-A39E-118B880A381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B61E3-1A9B-4DA5-B79D-9C939EDC0E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D6932-7FA9-4AAE-BBDD-B472E98881C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36045-DF02-4986-9413-D830869D54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3D4FB-690B-4344-AE2E-E81A7687E6A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A0CD3-379E-4217-905A-4CACAE9349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198B1-9BED-48F4-91E9-B576EC7D985A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AA637-F659-49CE-B2A1-14C9A61407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9B8E8-1345-47A9-ADAF-7F9EE437602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A7AFA-B68C-4428-BCC5-1B14FFF722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C0329-F060-4AF4-B7E8-09218581812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354A3-1812-4388-85B9-A7B6522125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03EDB-1D3A-4701-930E-81FF3AC793D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B1826-19FC-4D73-AE68-0163216CD4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D3839-D939-408D-84B4-A1578683011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652F9-B250-43B4-9D0D-7D465B7A86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18642A-FE18-4D83-854C-E672FC1B80A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FA13C01-5336-4CDD-B94C-569C70917F5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C:\Documents and Settings\tina\桌面\2012zhuomian\常用文件\logo-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625" y="4929188"/>
            <a:ext cx="24288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3629025" y="1643063"/>
            <a:ext cx="48006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标题标题标题标题标题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文本框 5"/>
          <p:cNvSpPr txBox="1"/>
          <p:nvPr/>
        </p:nvSpPr>
        <p:spPr>
          <a:xfrm>
            <a:off x="3838701" y="1875931"/>
            <a:ext cx="34842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jQuery</a:t>
            </a:r>
            <a:r>
              <a:rPr kumimoji="1" lang="zh-CN" altLang="en-US" sz="36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源码解析</a:t>
            </a:r>
            <a:endParaRPr kumimoji="1" lang="zh-CN" altLang="en-US" sz="36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4962042" y="2520833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产品部出品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4655" y="170815"/>
            <a:ext cx="494220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var aQuery = function(selector, context) {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return  new aQuery.prototype.init();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}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aQuery.prototype = {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init: function() {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return this;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},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name: function() {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return this.age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},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age: 20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}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>
                <a:sym typeface="+mn-ea"/>
              </a:rPr>
              <a:t>aQuery.prototype.init.prototype = aQuery.prototype;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>
                <a:sym typeface="+mn-ea"/>
              </a:rPr>
              <a:t>console.log(aQuery().name()) //20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14655" y="3489325"/>
            <a:ext cx="75304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fn解释下，其实这个fn没有什么特殊意思，只是jQuery.prototype的引用</a:t>
            </a: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655" y="3970655"/>
            <a:ext cx="6248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6410" y="2025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分析二：链式调用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713105" y="570865"/>
            <a:ext cx="8190865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DOM链式调用的处理：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1.节约JS代码.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2.所返回的都是同一个对象，可以提高代码的效率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通过简单扩展原型方法并通过return this的形式来实现跨浏览器的链式调用。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利用JS下的简单工厂模式，来将所有对于同一个DOM对象的操作指定同一个实例。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这个原理就超简单了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857885" y="337058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aQuery().init().name()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分解</a:t>
            </a:r>
            <a:endParaRPr lang="zh-CN" altLang="en-US" sz="1200"/>
          </a:p>
          <a:p>
            <a:r>
              <a:rPr lang="zh-CN" altLang="en-US" sz="1200"/>
              <a:t>a = aQuery();</a:t>
            </a:r>
            <a:endParaRPr lang="zh-CN" altLang="en-US" sz="1200"/>
          </a:p>
          <a:p>
            <a:r>
              <a:rPr lang="zh-CN" altLang="en-US" sz="1200"/>
              <a:t>a.init()</a:t>
            </a:r>
            <a:endParaRPr lang="zh-CN" altLang="en-US" sz="1200"/>
          </a:p>
          <a:p>
            <a:r>
              <a:rPr lang="zh-CN" altLang="en-US" sz="1200"/>
              <a:t>a.name()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857885" y="4569460"/>
            <a:ext cx="607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从代码分解开看出，实现链式操作的基本条件就是返回同一个实例</a:t>
            </a:r>
            <a:endParaRPr lang="en-US" altLang="zh-CN" sz="1600"/>
          </a:p>
        </p:txBody>
      </p:sp>
      <p:sp>
        <p:nvSpPr>
          <p:cNvPr id="6" name="文本框 5"/>
          <p:cNvSpPr txBox="1"/>
          <p:nvPr/>
        </p:nvSpPr>
        <p:spPr>
          <a:xfrm>
            <a:off x="857885" y="4972050"/>
            <a:ext cx="2540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aQuery.prototype = {</a:t>
            </a:r>
            <a:endParaRPr lang="zh-CN" altLang="en-US" sz="1200"/>
          </a:p>
          <a:p>
            <a:r>
              <a:rPr lang="zh-CN" altLang="en-US" sz="1200"/>
              <a:t>    init: function() {</a:t>
            </a:r>
            <a:endParaRPr lang="zh-CN" altLang="en-US" sz="1200"/>
          </a:p>
          <a:p>
            <a:r>
              <a:rPr lang="zh-CN" altLang="en-US" sz="1200"/>
              <a:t>        return this;</a:t>
            </a:r>
            <a:endParaRPr lang="zh-CN" altLang="en-US" sz="1200"/>
          </a:p>
          <a:p>
            <a:r>
              <a:rPr lang="zh-CN" altLang="en-US" sz="1200"/>
              <a:t>    },</a:t>
            </a:r>
            <a:endParaRPr lang="zh-CN" altLang="en-US" sz="1200"/>
          </a:p>
          <a:p>
            <a:r>
              <a:rPr lang="zh-CN" altLang="en-US" sz="1200"/>
              <a:t>    name: function() {</a:t>
            </a:r>
            <a:endParaRPr lang="zh-CN" altLang="en-US" sz="1200"/>
          </a:p>
          <a:p>
            <a:r>
              <a:rPr lang="zh-CN" altLang="en-US" sz="1200"/>
              <a:t>        return this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4650" y="273050"/>
            <a:ext cx="851535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/>
              <a:t>优点：节省代码量，提高代码的效率，代码看起来更优雅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zh-CN" altLang="en-US" sz="1600"/>
              <a:t>最糟糕的是所有对象的方法返回的都是对象本身，也就是说没有返回值，这不一定在任何环境下都适合。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zh-CN" altLang="en-US" sz="1600"/>
              <a:t>Javascript是无阻塞语言，不是没阻塞，而是不能阻塞，所以他需要通过事件来驱动，异步来完成一些本需要阻塞进程的操作，这样处理只是同步链式，异步链式jquery从1.5开始就引入了Promise,实现了jQuery.Deferred，这个后面有时间再讨论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2265" y="2025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分析三：插件接口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10540" y="636905"/>
            <a:ext cx="837374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jQuery的主体框架就是这样，但是根据一般设计者的习惯，如果要为jQuery或者jQuery prototype添加属性方法，同样如果要提供给开发者对方法的扩展，从封装的角度讲应该提供一个接口才对，字面就能看懂是对函数扩展，而不是直接修改prototype的友好用户接口。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jQuery支持自己扩展属性，这个对外提供了一个接口，jQuery.fn.extend()来对对象增加方法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从jQuery的源码中可以看到，jQuery.extend和jQuery.fn.extend其实是同指向同一方法的不同引用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110" y="2831465"/>
            <a:ext cx="4800600" cy="333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6110" y="3277235"/>
            <a:ext cx="63747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jQuery.extend 对jQuery本身的属性和方法进行了扩展</a:t>
            </a:r>
            <a:r>
              <a:rPr lang="en-US" altLang="zh-CN" sz="1200"/>
              <a:t>(</a:t>
            </a:r>
            <a:r>
              <a:rPr lang="zh-CN" altLang="en-US" sz="1200"/>
              <a:t>静态</a:t>
            </a:r>
            <a:r>
              <a:rPr lang="en-US" altLang="zh-CN" sz="1200"/>
              <a:t>)</a:t>
            </a:r>
            <a:endParaRPr lang="zh-CN" altLang="en-US" sz="1200"/>
          </a:p>
          <a:p>
            <a:r>
              <a:rPr lang="zh-CN" altLang="en-US" sz="1200"/>
              <a:t>jQuery.fn.extend 对jQuery.fn的属性和方法进行了扩展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568960" y="3869690"/>
            <a:ext cx="825690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通过extend()函数可以方便快速的扩展功能，不会破坏jQuery的原型结构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jQuery.extend = jQuery.fn.extend = function(){...}; 这个是连等，也就是2个指向同一个函数，怎么会实现不同的功能呢？这就是this 力量了！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针对fn与jQuery其实是2个不同的对象，在之前有讲述：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jQuery.extend 调用的时候，this是指向jQuery对象的(jQuery是函数，也是对象！)，所以这里扩展在jQuery上。</a:t>
            </a:r>
            <a:endParaRPr lang="zh-CN" altLang="en-US" sz="1400"/>
          </a:p>
          <a:p>
            <a:r>
              <a:rPr lang="zh-CN" altLang="en-US" sz="1400"/>
              <a:t>而jQuery.fn.extend 调用的时候，this指向fn对象，jQuery.fn 和jQuery.prototype指向同一对象，扩展fn就是扩展jQuery.prototype原型对象。</a:t>
            </a:r>
            <a:endParaRPr lang="zh-CN" altLang="en-US" sz="1400"/>
          </a:p>
          <a:p>
            <a:r>
              <a:rPr lang="zh-CN" altLang="en-US" sz="1400"/>
              <a:t>这里增加的是原型方法，也就是对象方法了。所以jQuery的api中提供了以上2中扩展函数。</a:t>
            </a:r>
            <a:endParaRPr lang="zh-CN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" y="51435"/>
            <a:ext cx="8999220" cy="6219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65" y="290195"/>
            <a:ext cx="8484235" cy="36963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9565" y="4415155"/>
            <a:ext cx="820674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总结：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通过new jQuery.fn.init() 构建一个新的对象，拥有init构造器的prototype原型对象的方法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通过改变prorotype指针的指向，让这个新的对象也指向了jQuery类的原型prototype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所以这样构建出来的对象就继续了jQuery.fn原型定义的所有方法了</a:t>
            </a:r>
            <a:endParaRPr lang="zh-CN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0860" y="172085"/>
            <a:ext cx="1101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选择器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530860" y="632460"/>
            <a:ext cx="82327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打开jQuery源码，一眼看去到处都充斥着正则表达式，jQuery框架的基础就是查询了，查询文档元素对象，所以狭隘的说呢，jQuery就是一个选择器，并这个基础上构建和运行查询过滤器！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634365" y="1462405"/>
            <a:ext cx="3434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所以，我们先来分析一个正则表达式</a:t>
            </a: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365" y="1799590"/>
            <a:ext cx="6743700" cy="790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4525" y="2705100"/>
            <a:ext cx="45967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注释上写的简单，一个简单方式检测</a:t>
            </a:r>
            <a:r>
              <a:rPr lang="en-US" altLang="zh-CN" sz="1600"/>
              <a:t>HTML</a:t>
            </a:r>
            <a:r>
              <a:rPr lang="zh-CN" altLang="en-US" sz="1600"/>
              <a:t>字符串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644525" y="3042285"/>
            <a:ext cx="835533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分解：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1. 通过选择|分割二义,匹配^开头或者$结尾</a:t>
            </a:r>
            <a:endParaRPr lang="zh-CN" altLang="en-US" sz="1400"/>
          </a:p>
          <a:p>
            <a:r>
              <a:rPr lang="zh-CN" altLang="en-US" sz="1400"/>
              <a:t>   </a:t>
            </a:r>
            <a:r>
              <a:rPr lang="zh-CN" altLang="en-US" sz="1200"/>
              <a:t>^(?:\s*(&lt;[\w\W]+&gt;)[^&gt;]*</a:t>
            </a:r>
            <a:endParaRPr lang="zh-CN" altLang="en-US" sz="1200"/>
          </a:p>
          <a:p>
            <a:r>
              <a:rPr lang="zh-CN" altLang="en-US" sz="1200"/>
              <a:t>  </a:t>
            </a:r>
            <a:endParaRPr lang="zh-CN" altLang="en-US" sz="1200"/>
          </a:p>
          <a:p>
            <a:r>
              <a:rPr lang="zh-CN" altLang="en-US" sz="1200"/>
              <a:t>     #([\w-]*))$</a:t>
            </a:r>
            <a:endParaRPr lang="zh-CN" altLang="en-US" sz="1200"/>
          </a:p>
          <a:p>
            <a:endParaRPr lang="zh-CN" altLang="en-US" sz="1400"/>
          </a:p>
          <a:p>
            <a:r>
              <a:rPr lang="zh-CN" altLang="en-US" sz="1400"/>
              <a:t>2. ^(?:\s*(&lt;[\w\W]+&gt;)[^&gt;]*</a:t>
            </a:r>
            <a:endParaRPr lang="zh-CN" altLang="en-US" sz="1400"/>
          </a:p>
          <a:p>
            <a:r>
              <a:rPr lang="zh-CN" altLang="en-US" sz="1400"/>
              <a:t>   </a:t>
            </a:r>
            <a:r>
              <a:rPr lang="zh-CN" altLang="en-US" sz="1200"/>
              <a:t> (?:pattern) : 匹配 pattern 但不获取匹配结果，也就是说这是一个非获取匹配，不进行存储供以后使用</a:t>
            </a:r>
            <a:endParaRPr lang="zh-CN" altLang="en-US" sz="1200"/>
          </a:p>
          <a:p>
            <a:r>
              <a:rPr lang="zh-CN" altLang="en-US" sz="1200"/>
              <a:t>    </a:t>
            </a:r>
            <a:endParaRPr lang="zh-CN" altLang="en-US" sz="1200"/>
          </a:p>
          <a:p>
            <a:r>
              <a:rPr lang="zh-CN" altLang="en-US" sz="1200"/>
              <a:t>    \s* : 匹配任何空白字符，包括空格、制表符、换页符等等 零次或多次 等价于{0,}</a:t>
            </a:r>
            <a:endParaRPr lang="zh-CN" altLang="en-US" sz="1200"/>
          </a:p>
          <a:p>
            <a:r>
              <a:rPr lang="zh-CN" altLang="en-US" sz="1200"/>
              <a:t>    </a:t>
            </a:r>
            <a:endParaRPr lang="zh-CN" altLang="en-US" sz="1200"/>
          </a:p>
          <a:p>
            <a:r>
              <a:rPr lang="zh-CN" altLang="en-US" sz="1200"/>
              <a:t>    (pattern) : 匹配pattern 并获取这一匹配。所获取的匹配可以从产生的 Matches 集合得到，使用 $0…$9 属性</a:t>
            </a:r>
            <a:endParaRPr lang="zh-CN" altLang="en-US" sz="1200"/>
          </a:p>
          <a:p>
            <a:r>
              <a:rPr lang="zh-CN" altLang="en-US" sz="1200"/>
              <a:t>    </a:t>
            </a:r>
            <a:endParaRPr lang="zh-CN" altLang="en-US" sz="1200"/>
          </a:p>
          <a:p>
            <a:r>
              <a:rPr lang="zh-CN" altLang="en-US" sz="1200"/>
              <a:t>    [\w\W]+ : 匹配于'[A-Za-z0-9_]'或[^A-Za-z0-9_]' 一次或多次， 等价{1,}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(&lt;[wW]+&gt;) :这个表示字符串里要包含用&lt;&gt;包含的字符，例如&lt;p&gt;,&lt;div&gt;等等都是符合要求的</a:t>
            </a:r>
            <a:endParaRPr lang="zh-CN" altLang="en-US" sz="1200"/>
          </a:p>
          <a:p>
            <a:r>
              <a:rPr lang="zh-CN" altLang="en-US" sz="1200"/>
              <a:t>  </a:t>
            </a:r>
            <a:endParaRPr lang="zh-CN" altLang="en-US" sz="1200"/>
          </a:p>
          <a:p>
            <a:r>
              <a:rPr lang="zh-CN" altLang="en-US" sz="1200"/>
              <a:t>    [^&gt;]* : 负值字符集合,字符串尾部是除了&gt;的任意字符或者没有字符,零次或多次等价于{0,},</a:t>
            </a:r>
            <a:endParaRPr lang="zh-CN" altLang="en-US" sz="12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9265" y="343535"/>
            <a:ext cx="8324850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3. #([\w-]*))$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</a:t>
            </a:r>
            <a:r>
              <a:rPr lang="zh-CN" altLang="en-US" sz="1200"/>
              <a:t> 匹配结尾带上#号的任意字符，包括下划线与-</a:t>
            </a:r>
            <a:endParaRPr lang="zh-CN" altLang="en-US" sz="1200"/>
          </a:p>
          <a:p>
            <a:endParaRPr lang="zh-CN" altLang="en-US" sz="1400"/>
          </a:p>
          <a:p>
            <a:r>
              <a:rPr lang="zh-CN" altLang="en-US" sz="1400"/>
              <a:t>4. 还要穿插一下exec方法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200"/>
              <a:t>    如果执行exec方法的正则表达式没有分组（没有括号括起来的内容），那么如果有匹配，他将返回一个只有一个元素的数组，这个数组唯一的元素就是该正则表达式匹配的第一个串;如果没有匹配则返回null。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exec如果找到了匹配，而且包含分组的话，返回的数组将包含多个元素，第一个元素是找到的匹配，之后的元素依次为该匹配中的第一、第二...个分组（反向引用）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400"/>
              <a:t>所以综合起来呢大概的意思就是：</a:t>
            </a:r>
            <a:r>
              <a:rPr lang="zh-CN" altLang="en-US" sz="1400" b="1"/>
              <a:t>匹配HTML标记和ID表达式</a:t>
            </a:r>
            <a:r>
              <a:rPr lang="zh-CN" altLang="en-US" sz="1400"/>
              <a:t>（&lt;前面可以匹配任何空白字符，包括空格、制表符、换页符等等）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265" y="3573145"/>
            <a:ext cx="7820025" cy="1885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6420" y="326644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测试一下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" y="4247515"/>
            <a:ext cx="5210175" cy="18383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7990" y="212725"/>
            <a:ext cx="199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jQuery</a:t>
            </a:r>
            <a:r>
              <a:rPr lang="zh-CN" altLang="en-US"/>
              <a:t>选择器接口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35" y="581025"/>
            <a:ext cx="1762125" cy="60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6735" y="143573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选择器支持9种方式的处理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795655" y="1899285"/>
            <a:ext cx="506666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1.$(document)   </a:t>
            </a:r>
            <a:endParaRPr lang="zh-CN" altLang="en-US" sz="1200"/>
          </a:p>
          <a:p>
            <a:r>
              <a:rPr lang="zh-CN" altLang="en-US" sz="1200"/>
              <a:t>2.$(‘&lt;div&gt;’) </a:t>
            </a:r>
            <a:endParaRPr lang="zh-CN" altLang="en-US" sz="1200"/>
          </a:p>
          <a:p>
            <a:r>
              <a:rPr lang="zh-CN" altLang="en-US" sz="1200"/>
              <a:t>3.$(‘div’) </a:t>
            </a:r>
            <a:endParaRPr lang="zh-CN" altLang="en-US" sz="1200"/>
          </a:p>
          <a:p>
            <a:r>
              <a:rPr lang="zh-CN" altLang="en-US" sz="1200"/>
              <a:t>4.$(‘#test’) </a:t>
            </a:r>
            <a:endParaRPr lang="zh-CN" altLang="en-US" sz="1200"/>
          </a:p>
          <a:p>
            <a:r>
              <a:rPr lang="zh-CN" altLang="en-US" sz="1200"/>
              <a:t>5.$(function(){}) </a:t>
            </a:r>
            <a:endParaRPr lang="zh-CN" altLang="en-US" sz="1200"/>
          </a:p>
          <a:p>
            <a:r>
              <a:rPr lang="zh-CN" altLang="en-US" sz="1200"/>
              <a:t>6.$("input:radio", document.forms[0]); </a:t>
            </a:r>
            <a:endParaRPr lang="zh-CN" altLang="en-US" sz="1200"/>
          </a:p>
          <a:p>
            <a:r>
              <a:rPr lang="zh-CN" altLang="en-US" sz="1200"/>
              <a:t>7.$(‘input’, $(‘div’)) </a:t>
            </a:r>
            <a:endParaRPr lang="zh-CN" altLang="en-US" sz="1200"/>
          </a:p>
          <a:p>
            <a:r>
              <a:rPr lang="zh-CN" altLang="en-US" sz="1200"/>
              <a:t>8.$() </a:t>
            </a:r>
            <a:endParaRPr lang="zh-CN" altLang="en-US" sz="1200"/>
          </a:p>
          <a:p>
            <a:r>
              <a:rPr lang="zh-CN" altLang="en-US" sz="1200"/>
              <a:t>9.$("&lt;div&gt;", { </a:t>
            </a:r>
            <a:endParaRPr lang="zh-CN" altLang="en-US" sz="1200"/>
          </a:p>
          <a:p>
            <a:r>
              <a:rPr lang="zh-CN" altLang="en-US" sz="1200"/>
              <a:t>         "class": "test", </a:t>
            </a:r>
            <a:endParaRPr lang="zh-CN" altLang="en-US" sz="1200"/>
          </a:p>
          <a:p>
            <a:r>
              <a:rPr lang="zh-CN" altLang="en-US" sz="1200"/>
              <a:t>         text: "Click me!", </a:t>
            </a:r>
            <a:endParaRPr lang="zh-CN" altLang="en-US" sz="1200"/>
          </a:p>
          <a:p>
            <a:r>
              <a:rPr lang="zh-CN" altLang="en-US" sz="1200"/>
              <a:t>         click: function(){ $(this).toggleClass("test"); } </a:t>
            </a:r>
            <a:endParaRPr lang="zh-CN" altLang="en-US" sz="1200"/>
          </a:p>
          <a:p>
            <a:r>
              <a:rPr lang="zh-CN" altLang="en-US" sz="1200"/>
              <a:t>      }).appendTo("body"); </a:t>
            </a:r>
            <a:endParaRPr lang="zh-CN" altLang="en-US" sz="1200"/>
          </a:p>
          <a:p>
            <a:r>
              <a:rPr lang="zh-CN" altLang="en-US" sz="1200"/>
              <a:t>10$($(‘.test’))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546735" y="4702175"/>
            <a:ext cx="838708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jQuery这个选择器重构了几次后，现在逻辑结构相当的清晰了，一看大概就知道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不能不得说jQuery的反模式，非职责单一深受开发者喜欢，但是一个接口承载的职责越多内部处理就越复杂了</a:t>
            </a:r>
            <a:endParaRPr lang="zh-CN" alt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1945" y="321310"/>
            <a:ext cx="794258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jQuery查询的的对象是dom元素，查询到目标元素后，如何存储？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查询的到结果储存到jQuery对象内部，由于查询的dom可能是单一元素，也可能是合集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jQuery内部应该要定义一个合集数组，用于存在选择后的dom元素，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当然啦，根据API，jQuery构建的不仅仅只是DOM元素，还有HTML字符串,Object,[] 等等…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321945" y="2122170"/>
            <a:ext cx="606552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本质上讲jQuery.fn.init构建的出来的对象，就是jQuery对象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321945" y="2459355"/>
            <a:ext cx="759269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init: function( selector, context, rootjQuery ) {</a:t>
            </a:r>
            <a:endParaRPr lang="zh-CN" altLang="en-US" sz="1200"/>
          </a:p>
          <a:p>
            <a:r>
              <a:rPr lang="zh-CN" altLang="en-US" sz="1200"/>
              <a:t>            var match, elem;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        // HANDLE: $(""), $(null), $(undefined), $(false)</a:t>
            </a:r>
            <a:endParaRPr lang="zh-CN" altLang="en-US" sz="1200"/>
          </a:p>
          <a:p>
            <a:r>
              <a:rPr lang="zh-CN" altLang="en-US" sz="1200"/>
              <a:t>            if ( !selector ) {</a:t>
            </a:r>
            <a:endParaRPr lang="zh-CN" altLang="en-US" sz="1200"/>
          </a:p>
          <a:p>
            <a:r>
              <a:rPr lang="zh-CN" altLang="en-US" sz="1200"/>
              <a:t>                return this;</a:t>
            </a:r>
            <a:endParaRPr lang="zh-CN" altLang="en-US" sz="1200"/>
          </a:p>
          <a:p>
            <a:r>
              <a:rPr lang="zh-CN" altLang="en-US" sz="1200"/>
              <a:t>            }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        // Handle HTML strings</a:t>
            </a:r>
            <a:endParaRPr lang="zh-CN" altLang="en-US" sz="1200"/>
          </a:p>
          <a:p>
            <a:r>
              <a:rPr lang="zh-CN" altLang="en-US" sz="1200"/>
              <a:t>            if ( typeof selector === "string" ) {</a:t>
            </a:r>
            <a:endParaRPr lang="zh-CN" altLang="en-US" sz="1200"/>
          </a:p>
          <a:p>
            <a:r>
              <a:rPr lang="zh-CN" altLang="en-US" sz="1200"/>
              <a:t>                // HANDLE: $(DOMElement)</a:t>
            </a:r>
            <a:endParaRPr lang="zh-CN" altLang="en-US" sz="1200"/>
          </a:p>
          <a:p>
            <a:r>
              <a:rPr lang="zh-CN" altLang="en-US" sz="1200"/>
              <a:t>            } else if ( selector.nodeType ) {</a:t>
            </a:r>
            <a:endParaRPr lang="zh-CN" altLang="en-US" sz="1200"/>
          </a:p>
          <a:p>
            <a:r>
              <a:rPr lang="zh-CN" altLang="en-US" sz="1200"/>
              <a:t>                // HANDLE: $(function)</a:t>
            </a:r>
            <a:endParaRPr lang="zh-CN" altLang="en-US" sz="1200"/>
          </a:p>
          <a:p>
            <a:r>
              <a:rPr lang="zh-CN" altLang="en-US" sz="1200"/>
              <a:t>                // Shortcut for document ready</a:t>
            </a:r>
            <a:endParaRPr lang="zh-CN" altLang="en-US" sz="1200"/>
          </a:p>
          <a:p>
            <a:r>
              <a:rPr lang="zh-CN" altLang="en-US" sz="1200"/>
              <a:t>            } else if ( jQuery.isFunction( selector ) ) {</a:t>
            </a:r>
            <a:endParaRPr lang="zh-CN" altLang="en-US" sz="1200"/>
          </a:p>
          <a:p>
            <a:r>
              <a:rPr lang="zh-CN" altLang="en-US" sz="1200"/>
              <a:t>                return rootjQuery.ready( selector );</a:t>
            </a:r>
            <a:endParaRPr lang="zh-CN" altLang="en-US" sz="1200"/>
          </a:p>
          <a:p>
            <a:r>
              <a:rPr lang="zh-CN" altLang="en-US" sz="1200"/>
              <a:t>            }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        if ( selector.selector !== undefined ) {</a:t>
            </a:r>
            <a:endParaRPr lang="zh-CN" altLang="en-US" sz="1200"/>
          </a:p>
          <a:p>
            <a:r>
              <a:rPr lang="zh-CN" altLang="en-US" sz="1200"/>
              <a:t>                this.selector = selector.selector;</a:t>
            </a:r>
            <a:endParaRPr lang="zh-CN" altLang="en-US" sz="1200"/>
          </a:p>
          <a:p>
            <a:r>
              <a:rPr lang="zh-CN" altLang="en-US" sz="1200"/>
              <a:t>                this.context = selector.context;</a:t>
            </a:r>
            <a:endParaRPr lang="zh-CN" altLang="en-US" sz="1200"/>
          </a:p>
          <a:p>
            <a:r>
              <a:rPr lang="zh-CN" altLang="en-US" sz="1200"/>
              <a:t>            }</a:t>
            </a:r>
            <a:endParaRPr lang="zh-CN" altLang="en-US" sz="1200"/>
          </a:p>
          <a:p>
            <a:r>
              <a:rPr lang="zh-CN" altLang="en-US" sz="1200"/>
              <a:t>             return jQuery.makeArray( selector, this );</a:t>
            </a:r>
            <a:endParaRPr lang="zh-CN" altLang="en-US" sz="1200"/>
          </a:p>
          <a:p>
            <a:r>
              <a:rPr lang="zh-CN" altLang="en-US" sz="1200"/>
              <a:t>        },</a:t>
            </a:r>
            <a:endParaRPr lang="zh-CN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8680" y="360045"/>
            <a:ext cx="74072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整体架构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591185" y="1018540"/>
            <a:ext cx="7860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jQuery</a:t>
            </a:r>
            <a:r>
              <a:rPr lang="zh-CN" altLang="en-US"/>
              <a:t>框架的核心就是从页面匹配元素然后进行操作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8680" y="1668780"/>
            <a:ext cx="359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$().find().css()</a:t>
            </a:r>
            <a:endParaRPr lang="zh-CN" altLang="en-US"/>
          </a:p>
          <a:p>
            <a:r>
              <a:rPr lang="zh-CN" altLang="en-US"/>
              <a:t>$().hide().html('....').hide()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68680" y="265684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从上面的写法应该可以看出一些东西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06805" y="3106420"/>
            <a:ext cx="2646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1.jQuery</a:t>
            </a:r>
            <a:r>
              <a:rPr lang="zh-CN" altLang="en-US"/>
              <a:t>对象的构建方式</a:t>
            </a:r>
            <a:endParaRPr lang="zh-CN" altLang="en-US"/>
          </a:p>
          <a:p>
            <a:r>
              <a:rPr lang="en-US" altLang="zh-CN"/>
              <a:t>2.jQuery</a:t>
            </a:r>
            <a:r>
              <a:rPr lang="zh-CN" altLang="en-US"/>
              <a:t>方法的调用方式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0860" y="212725"/>
            <a:ext cx="24745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从</a:t>
            </a:r>
            <a:r>
              <a:rPr lang="en-US" altLang="zh-CN" sz="1600"/>
              <a:t>init</a:t>
            </a:r>
            <a:r>
              <a:rPr lang="zh-CN" altLang="en-US" sz="1600"/>
              <a:t>部分代码可以看出：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765175" y="549910"/>
            <a:ext cx="580834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处理"",null,undefined,false,返回this ，增加程序的健壮性</a:t>
            </a:r>
            <a:endParaRPr lang="zh-CN" altLang="en-US" sz="1400"/>
          </a:p>
          <a:p>
            <a:r>
              <a:rPr lang="zh-CN" altLang="en-US" sz="1400"/>
              <a:t>处理字符串</a:t>
            </a:r>
            <a:endParaRPr lang="zh-CN" altLang="en-US" sz="1400"/>
          </a:p>
          <a:p>
            <a:r>
              <a:rPr lang="zh-CN" altLang="en-US" sz="1400"/>
              <a:t>处理DOMElement</a:t>
            </a:r>
            <a:endParaRPr lang="zh-CN" altLang="en-US" sz="1400"/>
          </a:p>
          <a:p>
            <a:r>
              <a:rPr lang="zh-CN" altLang="en-US" sz="1400"/>
              <a:t>处理$(function(){})</a:t>
            </a:r>
            <a:endParaRPr lang="zh-CN" altLang="en-US" sz="1400"/>
          </a:p>
          <a:p>
            <a:r>
              <a:rPr lang="zh-CN" altLang="en-US" sz="1400"/>
              <a:t>处理</a:t>
            </a:r>
            <a:r>
              <a:rPr lang="en-US" altLang="zh-CN" sz="1400"/>
              <a:t>jQuery</a:t>
            </a:r>
            <a:r>
              <a:rPr lang="zh-CN" altLang="en-US" sz="1400"/>
              <a:t>对象</a:t>
            </a:r>
            <a:endParaRPr lang="zh-CN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6"/>
          <p:cNvSpPr txBox="1">
            <a:spLocks noChangeArrowheads="1"/>
          </p:cNvSpPr>
          <p:nvPr/>
        </p:nvSpPr>
        <p:spPr bwMode="auto">
          <a:xfrm>
            <a:off x="5929313" y="1857375"/>
            <a:ext cx="2643187" cy="708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rgbClr val="F47C3A"/>
                </a:solidFill>
                <a:latin typeface="华文琥珀" pitchFamily="2" charset="-122"/>
                <a:ea typeface="华文琥珀" pitchFamily="2" charset="-122"/>
              </a:rPr>
              <a:t>   Thanks!     </a:t>
            </a:r>
            <a:endParaRPr lang="en-US" altLang="zh-CN" sz="4000">
              <a:solidFill>
                <a:srgbClr val="F47C3A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57188" y="4929188"/>
            <a:ext cx="5286375" cy="1938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联系我们  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Contact us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北京当乐信息技术有限公司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D.CN: </a:t>
            </a:r>
            <a:r>
              <a:rPr lang="en-US" sz="9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Downjoy</a:t>
            </a:r>
            <a:r>
              <a:rPr lang="en-US" sz="9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information Tech Co., Ltd.</a:t>
            </a:r>
            <a:endParaRPr 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地址：北京海淀区中关村西区彩和坊路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号华一控股大厦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b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sz="9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Address: 13/F, </a:t>
            </a:r>
            <a:r>
              <a:rPr lang="en-US" sz="9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Huayi</a:t>
            </a:r>
            <a:r>
              <a:rPr lang="en-US" sz="9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Holding Building No.11,Caihefang Road Suzhou Street, Haidian District, Beijing, China(100080)</a:t>
            </a:r>
            <a:endParaRPr 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Tex: 8610 8766-7022</a:t>
            </a:r>
            <a:endParaRPr 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Fax: 8610 8766-7023</a:t>
            </a:r>
            <a:endParaRPr 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E-mail: bd@downjoy.com</a:t>
            </a:r>
            <a:endParaRPr lang="en-US" altLang="zh-CN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Site: http://d.cn</a:t>
            </a:r>
            <a:endParaRPr lang="en-US" altLang="zh-CN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文本框 4"/>
          <p:cNvSpPr txBox="1"/>
          <p:nvPr/>
        </p:nvSpPr>
        <p:spPr>
          <a:xfrm>
            <a:off x="3853132" y="1861501"/>
            <a:ext cx="2924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 YOU</a:t>
            </a:r>
            <a:endParaRPr kumimoji="1" lang="zh-CN" altLang="en-US" sz="36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4127632" y="316706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1665" y="354330"/>
            <a:ext cx="75926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分析一：jQuery的无new构建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34110" y="1330325"/>
            <a:ext cx="418973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var aQuery = function(selector,context){</a:t>
            </a:r>
            <a:endParaRPr lang="en-US" altLang="zh-CN"/>
          </a:p>
          <a:p>
            <a:pPr algn="l"/>
            <a:r>
              <a:rPr lang="en-US" altLang="zh-CN"/>
              <a:t>	// </a:t>
            </a:r>
            <a:r>
              <a:rPr lang="zh-CN" altLang="en-US"/>
              <a:t>构造函数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  <a:p>
            <a:pPr algn="l"/>
            <a:r>
              <a:rPr lang="en-US" altLang="zh-CN"/>
              <a:t> 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aQuery.prototype = {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name:function(){},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age:function(){}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var a = new aQuery();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a.name();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025" y="790575"/>
            <a:ext cx="833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JavaScript是函数式语言，函数可以实现类，类就是面向对象编程中最基本的概念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5025" y="4826000"/>
            <a:ext cx="542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这是常规的使用方法，显而易见jQuery不是这样玩的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4710" y="5194300"/>
            <a:ext cx="720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jQuery没有使用new运行符将jQuery显示的实例化，是直接调用其函数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83895" y="556260"/>
            <a:ext cx="82473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要实现</a:t>
            </a:r>
            <a:r>
              <a:rPr lang="en-US" altLang="zh-CN"/>
              <a:t>jQuery</a:t>
            </a:r>
            <a:r>
              <a:rPr lang="zh-CN" altLang="en-US"/>
              <a:t>那样的操作</a:t>
            </a:r>
            <a:r>
              <a:rPr lang="zh-CN" altLang="en-US"/>
              <a:t>,那么jQuery就要看成一个类，那么$()应该是返回类的实例才对。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所以我们把代码改一下。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2810" y="1893570"/>
            <a:ext cx="431673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var aQuery = function(selector, context) {</a:t>
            </a:r>
            <a:endParaRPr lang="en-US" altLang="zh-CN"/>
          </a:p>
          <a:p>
            <a:pPr algn="l"/>
            <a:r>
              <a:rPr lang="en-US" altLang="zh-CN"/>
              <a:t>       return new aQuery();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  <a:p>
            <a:pPr algn="l"/>
            <a:r>
              <a:rPr lang="en-US" altLang="zh-CN"/>
              <a:t>aQuery.prototype = {</a:t>
            </a:r>
            <a:endParaRPr lang="en-US" altLang="zh-CN"/>
          </a:p>
          <a:p>
            <a:pPr algn="l"/>
            <a:r>
              <a:rPr lang="en-US" altLang="zh-CN"/>
              <a:t>    name:function(){},</a:t>
            </a:r>
            <a:endParaRPr lang="en-US" altLang="zh-CN"/>
          </a:p>
          <a:p>
            <a:pPr algn="l"/>
            <a:r>
              <a:rPr lang="en-US" altLang="zh-CN"/>
              <a:t>    age:function(){}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83895" y="4234815"/>
            <a:ext cx="773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通过new aQuery()，虽然返回的是一个实例，但是也能看出很明显的问题。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4810" y="223520"/>
            <a:ext cx="3383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显而易见，上面代码死循环了。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那么如何返回一个正确的实例？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810" y="1361440"/>
            <a:ext cx="85369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在javascript中实例this只跟原型有关系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那么可以把jQuery类当作一个工厂方法来创建实例，把这个方法放到jQuery.prototye原型中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4810" y="2711450"/>
            <a:ext cx="431673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var aQuery = function(selector, context) {</a:t>
            </a:r>
            <a:endParaRPr lang="zh-CN" altLang="en-US"/>
          </a:p>
          <a:p>
            <a:pPr algn="l"/>
            <a:r>
              <a:rPr lang="zh-CN" altLang="en-US"/>
              <a:t>       return  aQuery.prototype.init();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  <a:p>
            <a:pPr algn="l"/>
            <a:r>
              <a:rPr lang="zh-CN" altLang="en-US"/>
              <a:t>aQuery.prototype = {</a:t>
            </a:r>
            <a:endParaRPr lang="zh-CN" altLang="en-US"/>
          </a:p>
          <a:p>
            <a:pPr algn="l"/>
            <a:r>
              <a:rPr lang="zh-CN" altLang="en-US"/>
              <a:t>    init:function(){</a:t>
            </a:r>
            <a:endParaRPr lang="zh-CN" altLang="en-US"/>
          </a:p>
          <a:p>
            <a:pPr algn="l"/>
            <a:r>
              <a:rPr lang="zh-CN" altLang="en-US"/>
              <a:t>        return this;</a:t>
            </a:r>
            <a:endParaRPr lang="zh-CN" altLang="en-US"/>
          </a:p>
          <a:p>
            <a:pPr algn="l"/>
            <a:r>
              <a:rPr lang="zh-CN" altLang="en-US"/>
              <a:t>    }</a:t>
            </a:r>
            <a:r>
              <a:rPr lang="en-US" altLang="zh-CN"/>
              <a:t>,</a:t>
            </a:r>
            <a:endParaRPr lang="zh-CN" altLang="en-US"/>
          </a:p>
          <a:p>
            <a:pPr algn="l"/>
            <a:r>
              <a:rPr lang="zh-CN" altLang="en-US"/>
              <a:t>    name:function(){},</a:t>
            </a:r>
            <a:endParaRPr lang="zh-CN" altLang="en-US"/>
          </a:p>
          <a:p>
            <a:pPr algn="l"/>
            <a:r>
              <a:rPr lang="zh-CN" altLang="en-US"/>
              <a:t>    age:function(){}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540" y="902970"/>
            <a:ext cx="2581275" cy="885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7045" y="373380"/>
            <a:ext cx="3447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当执行aQuery() 返回：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4540" y="2138680"/>
            <a:ext cx="784098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很明显aQuery()返回的是aQuery类的原型，那么在init中的this其实也是指向的aQuery类的原型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问题来了init的this指向的是aQuery类的原型，如果把init函数也当作一个构造器，那么内部的this要如何处理？</a:t>
            </a:r>
            <a:endParaRPr lang="zh-CN" altLang="en-US"/>
          </a:p>
          <a:p>
            <a:r>
              <a:rPr lang="zh-CN" altLang="en-US" sz="1800"/>
              <a:t>  大家来看一下下面的代码</a:t>
            </a:r>
            <a:endParaRPr lang="zh-CN" altLang="en-US" sz="1800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4540" y="3891915"/>
            <a:ext cx="76549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var aQuery = function(selector, context) {</a:t>
            </a:r>
            <a:endParaRPr lang="zh-CN" altLang="en-US"/>
          </a:p>
          <a:p>
            <a:r>
              <a:rPr lang="zh-CN" altLang="en-US"/>
              <a:t>       return  aQuery.prototype.init(</a:t>
            </a:r>
            <a:r>
              <a:rPr lang="zh-CN" altLang="en-US">
                <a:sym typeface="+mn-ea"/>
              </a:rPr>
              <a:t>selector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aQuery.prototype = {</a:t>
            </a:r>
            <a:endParaRPr lang="zh-CN" altLang="en-US"/>
          </a:p>
          <a:p>
            <a:r>
              <a:rPr lang="zh-CN" altLang="en-US"/>
              <a:t>    init: function(</a:t>
            </a:r>
            <a:r>
              <a:rPr lang="zh-CN" altLang="en-US">
                <a:sym typeface="+mn-ea"/>
              </a:rPr>
              <a:t>selector</a:t>
            </a:r>
            <a:r>
              <a:rPr lang="zh-CN" altLang="en-US"/>
              <a:t>) {</a:t>
            </a:r>
            <a:endParaRPr lang="zh-CN" altLang="en-US"/>
          </a:p>
          <a:p>
            <a:r>
              <a:rPr lang="zh-CN" altLang="en-US"/>
              <a:t>        this.</a:t>
            </a:r>
            <a:r>
              <a:rPr lang="zh-CN" altLang="en-US">
                <a:sym typeface="+mn-ea"/>
              </a:rPr>
              <a:t>selector</a:t>
            </a:r>
            <a:r>
              <a:rPr lang="zh-CN" altLang="en-US"/>
              <a:t>= </a:t>
            </a:r>
            <a:r>
              <a:rPr lang="zh-CN" altLang="en-US">
                <a:sym typeface="+mn-ea"/>
              </a:rPr>
              <a:t>selector</a:t>
            </a:r>
            <a:endParaRPr lang="zh-CN" altLang="en-US"/>
          </a:p>
          <a:p>
            <a:r>
              <a:rPr lang="zh-CN" altLang="en-US"/>
              <a:t>        return this;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name: function() {}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45" y="228600"/>
            <a:ext cx="2085975" cy="1552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2945" y="2120900"/>
            <a:ext cx="8000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t>这样的情况下就出错了，因为this只是指向aQuery类的</a:t>
            </a:r>
            <a:r>
              <a:rPr lang="zh-CN"/>
              <a:t>原型</a:t>
            </a:r>
            <a:r>
              <a:t>，所以需要设计出独立的作用域才行</a:t>
            </a:r>
            <a:r>
              <a:rPr lang="zh-CN"/>
              <a:t>。</a:t>
            </a: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21030" y="270510"/>
            <a:ext cx="3695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jQuery框架分隔作用域的处理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817245" y="828675"/>
            <a:ext cx="79425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jQuery = function( selector, context ) {</a:t>
            </a:r>
            <a:endParaRPr lang="zh-CN" altLang="en-US"/>
          </a:p>
          <a:p>
            <a:r>
              <a:rPr lang="zh-CN" altLang="en-US"/>
              <a:t>        // The jQuery object is actually just the init constructor 'enhanced'</a:t>
            </a:r>
            <a:endParaRPr lang="zh-CN" altLang="en-US"/>
          </a:p>
          <a:p>
            <a:r>
              <a:rPr lang="zh-CN" altLang="en-US"/>
              <a:t>        return new jQuery.fn.init( selector, context, rootjQuery );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1030" y="2200275"/>
            <a:ext cx="79838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很明显通过实例init函数，每次都构建新的init实例对象，来分隔this,避免交互混淆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1030" y="2978785"/>
            <a:ext cx="6158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那么既然都不是同一个对象那么肯定又出现一个新的问题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6110" y="3460115"/>
            <a:ext cx="832485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var aQuery = function(selector, context) {</a:t>
            </a:r>
            <a:endParaRPr lang="zh-CN" altLang="en-US" sz="1200"/>
          </a:p>
          <a:p>
            <a:r>
              <a:rPr lang="zh-CN" altLang="en-US" sz="1200"/>
              <a:t>       return  new aQuery.prototype.init(</a:t>
            </a:r>
            <a:r>
              <a:rPr lang="zh-CN" altLang="en-US" sz="1200">
                <a:sym typeface="+mn-ea"/>
              </a:rPr>
              <a:t>selector</a:t>
            </a:r>
            <a:r>
              <a:rPr lang="zh-CN" altLang="en-US" sz="1200"/>
              <a:t>);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  <a:p>
            <a:r>
              <a:rPr lang="zh-CN" altLang="en-US" sz="1200"/>
              <a:t>aQuery.prototype = {</a:t>
            </a:r>
            <a:endParaRPr lang="zh-CN" altLang="en-US" sz="1200"/>
          </a:p>
          <a:p>
            <a:r>
              <a:rPr lang="zh-CN" altLang="en-US" sz="1200"/>
              <a:t>    init: function(</a:t>
            </a:r>
            <a:r>
              <a:rPr lang="zh-CN" altLang="en-US" sz="1200">
                <a:sym typeface="+mn-ea"/>
              </a:rPr>
              <a:t>selector</a:t>
            </a:r>
            <a:r>
              <a:rPr lang="zh-CN" altLang="en-US" sz="1200"/>
              <a:t>) {</a:t>
            </a:r>
            <a:endParaRPr lang="zh-CN" altLang="en-US" sz="1200"/>
          </a:p>
          <a:p>
            <a:r>
              <a:rPr lang="zh-CN" altLang="en-US" sz="1200"/>
              <a:t>        this.</a:t>
            </a:r>
            <a:r>
              <a:rPr lang="zh-CN" altLang="en-US" sz="1200">
                <a:sym typeface="+mn-ea"/>
              </a:rPr>
              <a:t>selector</a:t>
            </a:r>
            <a:r>
              <a:rPr lang="zh-CN" altLang="en-US" sz="1200"/>
              <a:t>= </a:t>
            </a:r>
            <a:r>
              <a:rPr lang="zh-CN" altLang="en-US" sz="1200">
                <a:sym typeface="+mn-ea"/>
              </a:rPr>
              <a:t>selector</a:t>
            </a:r>
            <a:endParaRPr lang="zh-CN" altLang="en-US" sz="1200"/>
          </a:p>
          <a:p>
            <a:r>
              <a:rPr lang="zh-CN" altLang="en-US" sz="1200"/>
              <a:t>        return this;</a:t>
            </a:r>
            <a:endParaRPr lang="zh-CN" altLang="en-US" sz="1200"/>
          </a:p>
          <a:p>
            <a:r>
              <a:rPr lang="zh-CN" altLang="en-US" sz="1200"/>
              <a:t>    },</a:t>
            </a:r>
            <a:endParaRPr lang="zh-CN" altLang="en-US" sz="1200"/>
          </a:p>
          <a:p>
            <a:r>
              <a:rPr lang="zh-CN" altLang="en-US" sz="1200"/>
              <a:t>    name: function() {}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console.log(aQuery().name())</a:t>
            </a:r>
            <a:endParaRPr lang="zh-CN" altLang="en-US" sz="1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110" y="5767070"/>
            <a:ext cx="3771900" cy="647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6110" y="6548755"/>
            <a:ext cx="68351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抛出错误，无法找到这个方法，所以很明显new的init跟</a:t>
            </a:r>
            <a:r>
              <a:rPr lang="en-US" altLang="zh-CN" sz="1200"/>
              <a:t>aQ</a:t>
            </a:r>
            <a:r>
              <a:rPr lang="zh-CN" altLang="en-US" sz="1200"/>
              <a:t>uery类的this分离了</a:t>
            </a:r>
            <a:endParaRPr lang="zh-CN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6090" y="239395"/>
            <a:ext cx="45923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怎么访问</a:t>
            </a:r>
            <a:r>
              <a:rPr lang="en-US" altLang="zh-CN" b="1"/>
              <a:t>a</a:t>
            </a:r>
            <a:r>
              <a:rPr lang="zh-CN" altLang="en-US" b="1"/>
              <a:t>Query类原型上的属性与方法？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704215" y="680085"/>
            <a:ext cx="7585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做到既能隔离作用域还能使用</a:t>
            </a:r>
            <a:r>
              <a:rPr lang="en-US" altLang="zh-CN" sz="1600"/>
              <a:t>a</a:t>
            </a:r>
            <a:r>
              <a:rPr lang="zh-CN" altLang="en-US" sz="1600"/>
              <a:t>Query原型对象的作用域呢，还能在返回实例中访问</a:t>
            </a:r>
            <a:r>
              <a:rPr lang="en-US" altLang="zh-CN" sz="1600"/>
              <a:t>a</a:t>
            </a:r>
            <a:r>
              <a:rPr lang="zh-CN" altLang="en-US" sz="1600"/>
              <a:t>Query的原型对象?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561975" y="1409065"/>
            <a:ext cx="405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我们来看一下</a:t>
            </a:r>
            <a:r>
              <a:rPr lang="en-US" altLang="zh-CN"/>
              <a:t>jQuery</a:t>
            </a:r>
            <a:r>
              <a:rPr lang="zh-CN" altLang="en-US"/>
              <a:t>这里是怎么实现的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220" y="2705100"/>
            <a:ext cx="7505700" cy="571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3512820"/>
            <a:ext cx="3743325" cy="438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1975" y="4330065"/>
            <a:ext cx="722503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通过原型传递解决问题，把jQuery的原型传递给jQuery.prototype.init.prototype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换句话说jQuery的原型对象覆盖了init构造器的原型对象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因为是引用传递所以不需要担心这个循环引用的性能问题</a:t>
            </a:r>
            <a:endParaRPr lang="zh-CN" altLang="en-US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" y="1927225"/>
            <a:ext cx="5705475" cy="504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pt模板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6593</Words>
  <Application>WPS 演示</Application>
  <PresentationFormat>全屏显示(4:3)</PresentationFormat>
  <Paragraphs>341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微软雅黑</vt:lpstr>
      <vt:lpstr>Arial Unicode MS</vt:lpstr>
      <vt:lpstr>华文琥珀</vt:lpstr>
      <vt:lpstr>Arial Unicode MS</vt:lpstr>
      <vt:lpstr>ppt模板1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Administrator</cp:lastModifiedBy>
  <cp:revision>11</cp:revision>
  <dcterms:created xsi:type="dcterms:W3CDTF">2013-07-23T07:35:00Z</dcterms:created>
  <dcterms:modified xsi:type="dcterms:W3CDTF">2019-07-19T09:04:07Z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