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1B43-4B97-4DD3-8544-72DED568C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Exam</a:t>
            </a:r>
            <a:br>
              <a:rPr lang="en-US" dirty="0"/>
            </a:br>
            <a:r>
              <a:rPr lang="en-US" dirty="0"/>
              <a:t>Attendance System with Smart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533BD-EACA-4561-8972-260AF2A8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645920"/>
          </a:xfrm>
        </p:spPr>
        <p:txBody>
          <a:bodyPr>
            <a:normAutofit/>
          </a:bodyPr>
          <a:lstStyle/>
          <a:p>
            <a:r>
              <a:rPr lang="en-US" sz="1800" dirty="0"/>
              <a:t>Jesse Sanchez (Group 10) #1850311</a:t>
            </a:r>
          </a:p>
          <a:p>
            <a:r>
              <a:rPr lang="en-US" sz="1800" dirty="0"/>
              <a:t>Software Construction I</a:t>
            </a:r>
          </a:p>
          <a:p>
            <a:r>
              <a:rPr lang="en-US" sz="1800" dirty="0"/>
              <a:t>Dr.  </a:t>
            </a:r>
            <a:r>
              <a:rPr lang="en-US" sz="1800" dirty="0" err="1"/>
              <a:t>Findler</a:t>
            </a:r>
            <a:endParaRPr lang="en-US" sz="1800" dirty="0"/>
          </a:p>
          <a:p>
            <a:r>
              <a:rPr lang="en-US" sz="1800" dirty="0"/>
              <a:t>March, 23, 2019</a:t>
            </a:r>
          </a:p>
        </p:txBody>
      </p:sp>
    </p:spTree>
    <p:extLst>
      <p:ext uri="{BB962C8B-B14F-4D97-AF65-F5344CB8AC3E}">
        <p14:creationId xmlns:p14="http://schemas.microsoft.com/office/powerpoint/2010/main" val="41375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1533BD-EACA-4561-8972-260AF2A8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757" y="527901"/>
            <a:ext cx="9642485" cy="5300207"/>
          </a:xfrm>
        </p:spPr>
        <p:txBody>
          <a:bodyPr/>
          <a:lstStyle/>
          <a:p>
            <a:r>
              <a:rPr lang="en-US" sz="2800" dirty="0"/>
              <a:t>Attendance System Using a Smart Card</a:t>
            </a:r>
          </a:p>
          <a:p>
            <a:endParaRPr lang="en-US" dirty="0"/>
          </a:p>
          <a:p>
            <a:pPr algn="l"/>
            <a:r>
              <a:rPr lang="en-US" dirty="0"/>
              <a:t>Introduction:</a:t>
            </a:r>
          </a:p>
          <a:p>
            <a:pPr algn="l"/>
            <a:r>
              <a:rPr lang="en-US" dirty="0"/>
              <a:t>The current attendance system in most of the educational institutions is paper based, where students are expected to sign an attendance sheet. This system has several disadvantages like:</a:t>
            </a:r>
          </a:p>
          <a:p>
            <a:pPr algn="l"/>
            <a:r>
              <a:rPr lang="en-US" dirty="0"/>
              <a:t>(a) The students can mark attendance of their classmates without being caught.</a:t>
            </a:r>
          </a:p>
          <a:p>
            <a:pPr algn="l"/>
            <a:r>
              <a:rPr lang="en-US" dirty="0"/>
              <a:t>(b) Punctuality of individuals cannot be recorded</a:t>
            </a:r>
          </a:p>
          <a:p>
            <a:pPr algn="l"/>
            <a:r>
              <a:rPr lang="en-US" dirty="0"/>
              <a:t>(c) Time consuming</a:t>
            </a:r>
          </a:p>
          <a:p>
            <a:pPr algn="l"/>
            <a:r>
              <a:rPr lang="en-US" dirty="0"/>
              <a:t>(d) It can be lost easily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6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1533BD-EACA-4561-8972-260AF2A8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099" y="525544"/>
            <a:ext cx="10199802" cy="5806911"/>
          </a:xfrm>
        </p:spPr>
        <p:txBody>
          <a:bodyPr/>
          <a:lstStyle/>
          <a:p>
            <a:r>
              <a:rPr lang="en-US" sz="2800" dirty="0"/>
              <a:t>Conceptual framework:</a:t>
            </a:r>
          </a:p>
          <a:p>
            <a:r>
              <a:rPr lang="en-US" dirty="0"/>
              <a:t>The smart attendance will help to mark the attendance of the students attending a particular lecture. Each student will be provided with a smart card that will be used to sign-in and sign-out of each lecture. 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Actors</a:t>
            </a:r>
          </a:p>
          <a:p>
            <a:pPr algn="l"/>
            <a:endParaRPr lang="en-US" b="1" dirty="0"/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/>
              <a:t>STUDENT – Designed so that signing in and signing out is more accurate and provides more information.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/>
              <a:t>LECTURER – Assists the instructors with electronically managing student sign-in sheets. 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/>
              <a:t>ADMINISTRATORS – More accurate records and stats for school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270880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1533BD-EACA-4561-8972-260AF2A8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099" y="525544"/>
            <a:ext cx="10199802" cy="5806911"/>
          </a:xfrm>
        </p:spPr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Provides more accurate record for student attendance.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Provides a secure way of storing student attendance. 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Accurate data to be used by Instructors and school officials for statistical data. 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Uses technology to advance forward old record keeping practices. 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793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44</TotalTime>
  <Words>222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Final Exam Attendance System with Smart Card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Attendance System with Smart Card</dc:title>
  <dc:creator>Jesse Sanchez</dc:creator>
  <cp:lastModifiedBy>Jesse Sanchez</cp:lastModifiedBy>
  <cp:revision>6</cp:revision>
  <cp:lastPrinted>2019-03-24T04:43:39Z</cp:lastPrinted>
  <dcterms:created xsi:type="dcterms:W3CDTF">2019-03-24T03:59:02Z</dcterms:created>
  <dcterms:modified xsi:type="dcterms:W3CDTF">2019-03-24T04:44:02Z</dcterms:modified>
</cp:coreProperties>
</file>