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999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 autoAdjust="0"/>
    <p:restoredTop sz="98424" autoAdjust="0"/>
  </p:normalViewPr>
  <p:slideViewPr>
    <p:cSldViewPr>
      <p:cViewPr varScale="1">
        <p:scale>
          <a:sx n="126" d="100"/>
          <a:sy n="126" d="100"/>
        </p:scale>
        <p:origin x="163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404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072F9-DEC6-4D1E-9B93-4FB6D1EC8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B9C8-8100-4BA0-9BBC-4933BD6D6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984-E246-47BC-8B53-DDB270F22CB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E94C-5938-4860-AB81-CF0B905262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E6DA-A2BE-4BE3-AFCE-1180DFB7F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EE1D-6F98-42D8-9367-A276902B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48DA-3286-4B5D-9EEA-ED90D8D5729E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61C6-7191-4DBB-BFC7-9DC00CA76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EE95C07-E651-48F3-A486-1526F8B635C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CAA5FD-A91D-47CF-8494-5B26F1EC9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746745"/>
          </a:xfrm>
        </p:spPr>
        <p:txBody>
          <a:bodyPr/>
          <a:lstStyle>
            <a:lvl1pPr>
              <a:defRPr sz="3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584697"/>
          </a:xfrm>
        </p:spPr>
        <p:txBody>
          <a:bodyPr/>
          <a:lstStyle>
            <a:lvl1pPr marL="0" indent="0">
              <a:buNone/>
              <a:defRPr sz="1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15EC66F-E0CA-4E91-900E-592EC64F804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478CE7-86D0-46AB-9072-277B9FE7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808" y="4885532"/>
            <a:ext cx="8129015" cy="566738"/>
          </a:xfrm>
        </p:spPr>
        <p:txBody>
          <a:bodyPr anchor="b"/>
          <a:lstStyle>
            <a:lvl1pPr algn="l">
              <a:defRPr sz="20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2809" y="306605"/>
            <a:ext cx="8129016" cy="4572000"/>
          </a:xfrm>
        </p:spPr>
        <p:txBody>
          <a:bodyPr rtlCol="0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3200" b="1" kern="1200" spc="-150" noProof="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2808" y="5452270"/>
            <a:ext cx="8129015" cy="566738"/>
          </a:xfrm>
        </p:spPr>
        <p:txBody>
          <a:bodyPr/>
          <a:lstStyle>
            <a:lvl1pPr marL="0" indent="0">
              <a:buNone/>
              <a:defRPr sz="14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367E54-32B3-404A-883C-17D7D9258A5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538DFDA-DF41-4FD4-8C0A-6F82EFED7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DC31-56A0-45E3-9B01-FC05A044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E4E1-DF45-439F-A811-DF498B2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D01EB-D836-496D-98CF-0450B477FE2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8A5A-779B-417E-B17A-CDE249113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2F231668-ABFC-4E4E-BCA9-C91EC2C3FAC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752600"/>
            <a:ext cx="10972800" cy="426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94D8B4B-C55F-4E25-888E-8FA6BC55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26812"/>
            <a:ext cx="10972800" cy="639762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2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604-54CE-4A0B-BB19-633A1F2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EBFC-A390-46FF-AF91-DFB5170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E7256-E9D9-44CE-B1E4-5D70230DB5D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CB80A-4BA0-4DA9-B89B-F2A3C14D5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C9EA69D-AD74-4520-B9B2-97CBF638E39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599" y="1752600"/>
            <a:ext cx="10972799" cy="21305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5ECEA5-8AAC-466C-A8C9-1F5BE599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7" y="933072"/>
            <a:ext cx="10972800" cy="590928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able Placeholder 5">
            <a:extLst>
              <a:ext uri="{FF2B5EF4-FFF2-40B4-BE49-F238E27FC236}">
                <a16:creationId xmlns:a16="http://schemas.microsoft.com/office/drawing/2014/main" id="{B8FD890F-78ED-4BDF-9E91-7FE8B4E71E7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598" y="3885655"/>
            <a:ext cx="10972799" cy="21305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C245C-B465-45B8-828D-F0A78833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288BF-C334-4EE6-ADBE-D2A1161E2D2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D56E-CA7A-4B43-9AB4-7C8C67D5B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4E5914-13F6-4F9C-AB1C-18FA5F7433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6760" y="0"/>
            <a:ext cx="10698480" cy="6019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13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0F9E8A2-4147-47D3-8A3E-E0D858C3585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52D584C-6E70-4757-87FC-4F43714CE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B84C2F6-9E0D-4E17-9E61-FABC68D63F4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B391861-CE7E-470D-952F-6447C99B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94624B4-D5F9-4BA3-9BB4-2E0D94849020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E5826D-36C5-4A1A-B605-92629A72E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B0BB8-7DAA-4405-BF2F-129EACDA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C4D2170-775B-4B41-B329-29E44675D69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7" y="933072"/>
            <a:ext cx="10972800" cy="590928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1B9F7C1-AA40-44A2-AF10-70530563DEB3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81000" y="1600205"/>
            <a:ext cx="5669276" cy="44195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44D2B3-4BD6-4928-99DB-8EFCB53511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41726" y="1600204"/>
            <a:ext cx="5669274" cy="44195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29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972800" cy="1143000"/>
          </a:xfrm>
        </p:spPr>
        <p:txBody>
          <a:bodyPr/>
          <a:lstStyle>
            <a:lvl1pPr>
              <a:defRPr lang="en-US" sz="3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808CF3A-5470-4422-BEB8-F0F7810FD9CD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C767980-D8BF-43D3-A8C2-EBD4C1052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E4A2-975A-43F8-84F3-1E80D760408D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6A6B-426E-4B26-942E-C9200AAB1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295A94E-734E-4BB1-B1E2-3529378E951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HD LOGO.jpg">
            <a:extLst>
              <a:ext uri="{FF2B5EF4-FFF2-40B4-BE49-F238E27FC236}">
                <a16:creationId xmlns:a16="http://schemas.microsoft.com/office/drawing/2014/main" id="{8AEBFED5-FAF9-405C-B469-F7670CF99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2" t="9066" r="7070" b="9337"/>
          <a:stretch/>
        </p:blipFill>
        <p:spPr>
          <a:xfrm>
            <a:off x="5587999" y="6111880"/>
            <a:ext cx="1016001" cy="746120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4" r:id="rId2"/>
    <p:sldLayoutId id="2147483805" r:id="rId3"/>
    <p:sldLayoutId id="2147483803" r:id="rId4"/>
    <p:sldLayoutId id="2147483795" r:id="rId5"/>
    <p:sldLayoutId id="2147483796" r:id="rId6"/>
    <p:sldLayoutId id="2147483797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3200" b="1" kern="1200" spc="-150" dirty="0">
          <a:ln w="3175">
            <a:noFill/>
          </a:ln>
          <a:solidFill>
            <a:srgbClr val="4D4D4D"/>
          </a:solidFill>
          <a:effectLst/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D Blue and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HD PowerPoi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COVID19 Status Report_04022020</Template>
  <TotalTime>15426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Schoolbook</vt:lpstr>
      <vt:lpstr>Tahoma</vt:lpstr>
      <vt:lpstr>HD Blue and White</vt:lpstr>
    </vt:vector>
  </TitlesOfParts>
  <Company>Shelby County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DAILY STATUS REPORT 04-02-2020</dc:title>
  <dc:creator>Subramanya, Chaitra</dc:creator>
  <cp:lastModifiedBy>Smith, Jesse</cp:lastModifiedBy>
  <cp:revision>1241</cp:revision>
  <dcterms:created xsi:type="dcterms:W3CDTF">2020-04-02T19:09:09Z</dcterms:created>
  <dcterms:modified xsi:type="dcterms:W3CDTF">2021-06-11T20:54:35Z</dcterms:modified>
</cp:coreProperties>
</file>