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99999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717" autoAdjust="0"/>
    <p:restoredTop sz="98424" autoAdjust="0"/>
  </p:normalViewPr>
  <p:slideViewPr>
    <p:cSldViewPr>
      <p:cViewPr varScale="1">
        <p:scale>
          <a:sx n="126" d="100"/>
          <a:sy n="126" d="100"/>
        </p:scale>
        <p:origin x="163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4042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A072F9-DEC6-4D1E-9B93-4FB6D1EC8A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DB9C8-8100-4BA0-9BBC-4933BD6D6C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C3984-E246-47BC-8B53-DDB270F22CB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0E94C-5938-4860-AB81-CF0B905262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8E6DA-A2BE-4BE3-AFCE-1180DFB7F4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1EE1D-6F98-42D8-9367-A276902B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17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48DA-3286-4B5D-9EEA-ED90D8D5729E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461C6-7191-4DBB-BFC7-9DC00CA76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019805"/>
            <a:ext cx="12192000" cy="92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>
            <a:lvl1pPr>
              <a:defRPr lang="en-US" sz="4000" b="1" kern="1200" spc="-15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DF2841C-2450-4079-AB93-87E0F7117CE6}" type="datetimeFigureOut">
              <a:rPr lang="en-US"/>
              <a:pPr>
                <a:defRPr/>
              </a:pPr>
              <a:t>5/13/2021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D6CAA5FD-A91D-47CF-8494-5B26F1EC95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5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kern="1200" spc="-15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419594"/>
          </a:xfrm>
        </p:spPr>
        <p:txBody>
          <a:bodyPr/>
          <a:lstStyle>
            <a:lvl1pPr algn="ctr"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62DC7F61-FA0A-444C-B8D1-25D4DDA438A0}" type="datetimeFigureOut">
              <a:rPr lang="en-US"/>
              <a:pPr>
                <a:defRPr/>
              </a:pPr>
              <a:t>5/13/2021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652D584C-6E70-4757-87FC-4F43714CEA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5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kern="1200" spc="-15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58D5DF0-DBF9-4263-9F1A-58C34EA7C9E1}" type="datetimeFigureOut">
              <a:rPr lang="en-US"/>
              <a:pPr>
                <a:defRPr/>
              </a:pPr>
              <a:t>5/13/2021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B391861-CE7E-470D-952F-6447C99B81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5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kern="1200" spc="-15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419595"/>
          </a:xfrm>
        </p:spPr>
        <p:txBody>
          <a:bodyPr/>
          <a:lstStyle>
            <a:lvl1pPr>
              <a:defRPr sz="28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419595"/>
          </a:xfrm>
        </p:spPr>
        <p:txBody>
          <a:bodyPr/>
          <a:lstStyle>
            <a:lvl1pPr>
              <a:defRPr sz="28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A6A63D11-548D-4A07-B1F5-CE290C2E4FDD}" type="datetimeFigureOut">
              <a:rPr lang="en-US"/>
              <a:pPr>
                <a:defRPr/>
              </a:pPr>
              <a:t>5/13/2021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1EE5826D-36C5-4A1A-B605-92629A72E0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7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972800" cy="1143000"/>
          </a:xfrm>
        </p:spPr>
        <p:txBody>
          <a:bodyPr/>
          <a:lstStyle>
            <a:lvl1pPr>
              <a:defRPr lang="en-US" sz="4000" b="1" kern="1200" spc="-15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91EE8D2A-46DA-46A1-9810-2FA2A87A8987}" type="datetimeFigureOut">
              <a:rPr lang="en-US"/>
              <a:pPr>
                <a:defRPr/>
              </a:pPr>
              <a:t>5/13/2021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1C767980-D8BF-43D3-A8C2-EBD4C1052D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0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BDC82-F5FA-4039-B1EF-AE4FD11779F8}" type="datetimeFigureOut">
              <a:rPr lang="en-US"/>
              <a:pPr>
                <a:defRPr/>
              </a:pPr>
              <a:t>5/13/2021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46A6B-426E-4B26-942E-C9200AAB13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7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200" b="1" kern="1200" spc="-15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746745"/>
          </a:xfrm>
        </p:spPr>
        <p:txBody>
          <a:bodyPr/>
          <a:lstStyle>
            <a:lvl1pPr>
              <a:defRPr sz="32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584697"/>
          </a:xfrm>
        </p:spPr>
        <p:txBody>
          <a:bodyPr/>
          <a:lstStyle>
            <a:lvl1pPr marL="0" indent="0">
              <a:buNone/>
              <a:defRPr sz="1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64A57C2B-99B2-4025-ABBD-80D5A9C8C2F3}" type="datetimeFigureOut">
              <a:rPr lang="en-US"/>
              <a:pPr>
                <a:defRPr/>
              </a:pPr>
              <a:t>5/13/2021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69478CE7-86D0-46AB-9072-277B9FE79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7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808" y="4885532"/>
            <a:ext cx="8129015" cy="566738"/>
          </a:xfrm>
        </p:spPr>
        <p:txBody>
          <a:bodyPr anchor="b"/>
          <a:lstStyle>
            <a:lvl1pPr algn="l">
              <a:defRPr sz="20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2809" y="306605"/>
            <a:ext cx="8129016" cy="4572000"/>
          </a:xfrm>
        </p:spPr>
        <p:txBody>
          <a:bodyPr rtlCol="0">
            <a:normAutofit/>
          </a:bodyPr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4000" b="1" kern="1200" spc="-150" noProof="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2808" y="5452270"/>
            <a:ext cx="8129015" cy="566738"/>
          </a:xfrm>
        </p:spPr>
        <p:txBody>
          <a:bodyPr/>
          <a:lstStyle>
            <a:lvl1pPr marL="0" indent="0">
              <a:buNone/>
              <a:defRPr sz="140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4DA5991A-B546-470A-9267-09BE54BFECF8}" type="datetimeFigureOut">
              <a:rPr lang="en-US"/>
              <a:pPr>
                <a:defRPr/>
              </a:pPr>
              <a:t>5/13/2021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8538DFDA-DF41-4FD4-8C0A-6F82EFED7D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8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C245C-B465-45B8-828D-F0A78833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DEDE08-16ED-45E0-A625-D198A28BC8E1}" type="datetimeFigureOut">
              <a:rPr lang="en-US" smtClean="0"/>
              <a:pPr>
                <a:defRPr/>
              </a:pPr>
              <a:t>5/13/2021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0D56E-CA7A-4B43-9AB4-7C8C67D5BF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29FDCC-1496-4B5C-BA2E-49629EF71B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B4E5914-13F6-4F9C-AB1C-18FA5F7433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6760" y="0"/>
            <a:ext cx="10698480" cy="60198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6134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99" y="63023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99999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71DEDE08-16ED-45E0-A625-D198A28BC8E1}" type="datetimeFigureOut">
              <a:rPr lang="en-US" smtClean="0"/>
              <a:pPr>
                <a:defRPr/>
              </a:pPr>
              <a:t>5/13/2021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599" y="63023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99999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A29FDCC-1496-4B5C-BA2E-49629EF71B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019805"/>
            <a:ext cx="12192000" cy="92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9" descr="HD LOGO.jpg">
            <a:extLst>
              <a:ext uri="{FF2B5EF4-FFF2-40B4-BE49-F238E27FC236}">
                <a16:creationId xmlns:a16="http://schemas.microsoft.com/office/drawing/2014/main" id="{8AEBFED5-FAF9-405C-B469-F7670CF996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072" t="9066" r="7070" b="9337"/>
          <a:stretch/>
        </p:blipFill>
        <p:spPr>
          <a:xfrm>
            <a:off x="5587999" y="6111880"/>
            <a:ext cx="1016001" cy="746120"/>
          </a:xfrm>
          <a:prstGeom prst="rect">
            <a:avLst/>
          </a:prstGeom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5" r:id="rId2"/>
    <p:sldLayoutId id="2147483796" r:id="rId3"/>
    <p:sldLayoutId id="2147483797" r:id="rId4"/>
    <p:sldLayoutId id="2147483799" r:id="rId5"/>
    <p:sldLayoutId id="2147483800" r:id="rId6"/>
    <p:sldLayoutId id="2147483801" r:id="rId7"/>
    <p:sldLayoutId id="2147483802" r:id="rId8"/>
    <p:sldLayoutId id="2147483803" r:id="rId9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altLang="en-US" sz="4400" b="1" kern="1200" spc="-150" dirty="0">
          <a:ln w="3175">
            <a:noFill/>
          </a:ln>
          <a:solidFill>
            <a:srgbClr val="4D4D4D"/>
          </a:solidFill>
          <a:effectLst/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Tahoma" pitchFamily="34" charset="0"/>
          <a:cs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Tahoma" pitchFamily="34" charset="0"/>
          <a:cs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Tahoma" pitchFamily="34" charset="0"/>
          <a:cs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Tahoma" pitchFamily="34" charset="0"/>
          <a:cs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Schoolbook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Schoolbook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Schoolbook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Schoolbook" pitchFamily="18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D4D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D4D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D4D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D4D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D4D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HD Blue and 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CHD PowerPoin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COVID19 Status Report_04022020</Template>
  <TotalTime>15405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Century Schoolbook</vt:lpstr>
      <vt:lpstr>Tahoma</vt:lpstr>
      <vt:lpstr>HD Blue and White</vt:lpstr>
    </vt:vector>
  </TitlesOfParts>
  <Company>Shelby County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DAILY STATUS REPORT 04-02-2020</dc:title>
  <dc:creator>Subramanya, Chaitra</dc:creator>
  <cp:lastModifiedBy>Smith, Jesse</cp:lastModifiedBy>
  <cp:revision>1231</cp:revision>
  <dcterms:created xsi:type="dcterms:W3CDTF">2020-04-02T19:09:09Z</dcterms:created>
  <dcterms:modified xsi:type="dcterms:W3CDTF">2021-05-13T19:39:41Z</dcterms:modified>
</cp:coreProperties>
</file>