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aleway"/>
      <p:regular r:id="rId32"/>
      <p:bold r:id="rId33"/>
      <p:italic r:id="rId34"/>
      <p:boldItalic r:id="rId35"/>
    </p:embeddedFont>
    <p:embeddedFont>
      <p:font typeface="Bebas Neue"/>
      <p:regular r:id="rId36"/>
    </p:embeddedFont>
    <p:embeddedFont>
      <p:font typeface="PT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bold.fntdata"/><Relationship Id="rId10" Type="http://schemas.openxmlformats.org/officeDocument/2006/relationships/slide" Target="slides/slide6.xml"/><Relationship Id="rId32" Type="http://schemas.openxmlformats.org/officeDocument/2006/relationships/font" Target="fonts/Raleway-regular.fntdata"/><Relationship Id="rId13" Type="http://schemas.openxmlformats.org/officeDocument/2006/relationships/slide" Target="slides/slide9.xml"/><Relationship Id="rId35" Type="http://schemas.openxmlformats.org/officeDocument/2006/relationships/font" Target="fonts/Raleway-boldItalic.fntdata"/><Relationship Id="rId12" Type="http://schemas.openxmlformats.org/officeDocument/2006/relationships/slide" Target="slides/slide8.xml"/><Relationship Id="rId34" Type="http://schemas.openxmlformats.org/officeDocument/2006/relationships/font" Target="fonts/Raleway-italic.fntdata"/><Relationship Id="rId15" Type="http://schemas.openxmlformats.org/officeDocument/2006/relationships/slide" Target="slides/slide11.xml"/><Relationship Id="rId37" Type="http://schemas.openxmlformats.org/officeDocument/2006/relationships/font" Target="fonts/PTSans-regular.fntdata"/><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39" Type="http://schemas.openxmlformats.org/officeDocument/2006/relationships/font" Target="fonts/PTSans-italic.fntdata"/><Relationship Id="rId16" Type="http://schemas.openxmlformats.org/officeDocument/2006/relationships/slide" Target="slides/slide12.xml"/><Relationship Id="rId38" Type="http://schemas.openxmlformats.org/officeDocument/2006/relationships/font" Target="fonts/PT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25bff3d449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25bff3d449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3625fd7728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3625fd7728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3625fd7728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3625fd7728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25bff3d449b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25bff3d449b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3625fd7728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3625fd7728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3625fd7728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3625fd7728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3625fd7728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3625fd7728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3625fd7728e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3625fd7728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3625fd7728e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3625fd7728e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3625fd7728e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3625fd7728e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25ad4946b0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25ad4946b0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3625fd7728e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3625fd7728e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3625fd7728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3625fd7728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3625fd7728e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1" name="Google Shape;2061;g3625fd7728e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3625fd7728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3625fd7728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25bff3d449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25bff3d449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3625fd7728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3625fd7728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3625fd7728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3625fd7728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25bff3d449b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25bff3d449b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25bff3d449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25bff3d449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25bff3d449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25bff3d449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3625fd772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3625fd772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25bff3d449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25bff3d449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5bff3d449b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25bff3d449b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3625fd7728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3625fd7728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25775" y="1151100"/>
            <a:ext cx="5074500" cy="2339100"/>
          </a:xfrm>
          <a:prstGeom prst="rect">
            <a:avLst/>
          </a:prstGeom>
          <a:solidFill>
            <a:schemeClr val="dk2"/>
          </a:solidFill>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7000">
                <a:latin typeface="Raleway"/>
                <a:ea typeface="Raleway"/>
                <a:cs typeface="Raleway"/>
                <a:sym typeface="Raleway"/>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787463"/>
            <a:ext cx="4528800" cy="4758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rgbClr val="3F5294"/>
                </a:solidFill>
                <a:latin typeface="PT Sans"/>
                <a:ea typeface="PT Sans"/>
                <a:cs typeface="PT Sans"/>
                <a:sym typeface="P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rot="5400000">
            <a:off x="1139457" y="3477126"/>
            <a:ext cx="475806" cy="2436660"/>
            <a:chOff x="-1582400" y="253375"/>
            <a:chExt cx="217750" cy="1115125"/>
          </a:xfrm>
        </p:grpSpPr>
        <p:sp>
          <p:nvSpPr>
            <p:cNvPr id="12" name="Google Shape;12;p2"/>
            <p:cNvSpPr/>
            <p:nvPr/>
          </p:nvSpPr>
          <p:spPr>
            <a:xfrm>
              <a:off x="-1582400" y="253375"/>
              <a:ext cx="17325" cy="17325"/>
            </a:xfrm>
            <a:custGeom>
              <a:rect b="b" l="l" r="r" t="t"/>
              <a:pathLst>
                <a:path extrusionOk="0" h="693" w="693">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532550" y="253375"/>
              <a:ext cx="17325" cy="17325"/>
            </a:xfrm>
            <a:custGeom>
              <a:rect b="b" l="l" r="r" t="t"/>
              <a:pathLst>
                <a:path extrusionOk="0" h="693" w="693">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81675" y="253375"/>
              <a:ext cx="17325" cy="17325"/>
            </a:xfrm>
            <a:custGeom>
              <a:rect b="b" l="l" r="r" t="t"/>
              <a:pathLst>
                <a:path extrusionOk="0" h="693" w="693">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431825" y="253375"/>
              <a:ext cx="17325" cy="17325"/>
            </a:xfrm>
            <a:custGeom>
              <a:rect b="b" l="l" r="r" t="t"/>
              <a:pathLst>
                <a:path extrusionOk="0" h="693" w="693">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83000" y="253375"/>
              <a:ext cx="18350" cy="17325"/>
            </a:xfrm>
            <a:custGeom>
              <a:rect b="b" l="l" r="r" t="t"/>
              <a:pathLst>
                <a:path extrusionOk="0" h="693" w="734">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82400" y="29915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32550" y="29915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81675" y="29915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431825" y="29915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383000" y="29915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582400" y="344950"/>
              <a:ext cx="17325" cy="17325"/>
            </a:xfrm>
            <a:custGeom>
              <a:rect b="b" l="l" r="r" t="t"/>
              <a:pathLst>
                <a:path extrusionOk="0" h="693"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32550" y="344950"/>
              <a:ext cx="17325" cy="17325"/>
            </a:xfrm>
            <a:custGeom>
              <a:rect b="b" l="l" r="r" t="t"/>
              <a:pathLst>
                <a:path extrusionOk="0" h="693"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481675" y="344950"/>
              <a:ext cx="17325" cy="17325"/>
            </a:xfrm>
            <a:custGeom>
              <a:rect b="b" l="l" r="r" t="t"/>
              <a:pathLst>
                <a:path extrusionOk="0" h="693"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431825" y="344950"/>
              <a:ext cx="17325" cy="17325"/>
            </a:xfrm>
            <a:custGeom>
              <a:rect b="b" l="l" r="r" t="t"/>
              <a:pathLst>
                <a:path extrusionOk="0" h="693"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383000" y="344950"/>
              <a:ext cx="18350" cy="17325"/>
            </a:xfrm>
            <a:custGeom>
              <a:rect b="b" l="l" r="r" t="t"/>
              <a:pathLst>
                <a:path extrusionOk="0" h="693"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582400" y="389700"/>
              <a:ext cx="17325" cy="17325"/>
            </a:xfrm>
            <a:custGeom>
              <a:rect b="b" l="l" r="r" t="t"/>
              <a:pathLst>
                <a:path extrusionOk="0" h="693" w="693">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532550" y="389700"/>
              <a:ext cx="17325" cy="17325"/>
            </a:xfrm>
            <a:custGeom>
              <a:rect b="b" l="l" r="r" t="t"/>
              <a:pathLst>
                <a:path extrusionOk="0" h="693" w="693">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481675" y="389700"/>
              <a:ext cx="17325" cy="17325"/>
            </a:xfrm>
            <a:custGeom>
              <a:rect b="b" l="l" r="r" t="t"/>
              <a:pathLst>
                <a:path extrusionOk="0" h="693" w="693">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31825" y="389700"/>
              <a:ext cx="17325" cy="17325"/>
            </a:xfrm>
            <a:custGeom>
              <a:rect b="b" l="l" r="r" t="t"/>
              <a:pathLst>
                <a:path extrusionOk="0" h="693" w="693">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383000" y="389700"/>
              <a:ext cx="18350" cy="17325"/>
            </a:xfrm>
            <a:custGeom>
              <a:rect b="b" l="l" r="r" t="t"/>
              <a:pathLst>
                <a:path extrusionOk="0" h="693" w="734">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582400" y="435500"/>
              <a:ext cx="17325" cy="17325"/>
            </a:xfrm>
            <a:custGeom>
              <a:rect b="b" l="l" r="r" t="t"/>
              <a:pathLst>
                <a:path extrusionOk="0" h="693" w="693">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532550" y="435500"/>
              <a:ext cx="17325" cy="17325"/>
            </a:xfrm>
            <a:custGeom>
              <a:rect b="b" l="l" r="r" t="t"/>
              <a:pathLst>
                <a:path extrusionOk="0" h="693" w="693">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481675" y="435500"/>
              <a:ext cx="17325" cy="17325"/>
            </a:xfrm>
            <a:custGeom>
              <a:rect b="b" l="l" r="r" t="t"/>
              <a:pathLst>
                <a:path extrusionOk="0" h="693" w="693">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431825" y="435500"/>
              <a:ext cx="17325" cy="17325"/>
            </a:xfrm>
            <a:custGeom>
              <a:rect b="b" l="l" r="r" t="t"/>
              <a:pathLst>
                <a:path extrusionOk="0" h="693" w="693">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383000" y="435500"/>
              <a:ext cx="18350" cy="17325"/>
            </a:xfrm>
            <a:custGeom>
              <a:rect b="b" l="l" r="r" t="t"/>
              <a:pathLst>
                <a:path extrusionOk="0" h="693" w="734">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582400" y="48230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532550" y="48230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481675" y="48230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431825" y="48230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383000" y="48230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582400" y="52807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532550" y="52807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81675" y="52807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31825" y="52807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383000" y="52807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582400" y="57387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532550" y="57387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481675" y="57387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431825" y="57387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3000" y="57387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582400" y="61862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532550" y="61862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481675" y="61862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431825" y="61862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383000" y="61862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82400" y="664425"/>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532550" y="664425"/>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481675" y="664425"/>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431825" y="664425"/>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83000" y="664425"/>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582400" y="71122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532550" y="71122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481675" y="71122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31825" y="71122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383000" y="71122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582400" y="757000"/>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532550" y="757000"/>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481675" y="757000"/>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431825" y="757000"/>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383000" y="757000"/>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582400" y="802775"/>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532550" y="802775"/>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481675" y="802775"/>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431825" y="802775"/>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383000" y="802775"/>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582400" y="847550"/>
              <a:ext cx="17325" cy="17325"/>
            </a:xfrm>
            <a:custGeom>
              <a:rect b="b" l="l" r="r" t="t"/>
              <a:pathLst>
                <a:path extrusionOk="0" h="693" w="693">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532550" y="847550"/>
              <a:ext cx="17325" cy="17325"/>
            </a:xfrm>
            <a:custGeom>
              <a:rect b="b" l="l" r="r" t="t"/>
              <a:pathLst>
                <a:path extrusionOk="0" h="693" w="693">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481675" y="847550"/>
              <a:ext cx="17325" cy="17325"/>
            </a:xfrm>
            <a:custGeom>
              <a:rect b="b" l="l" r="r" t="t"/>
              <a:pathLst>
                <a:path extrusionOk="0" h="693" w="693">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431825" y="847550"/>
              <a:ext cx="17325" cy="17325"/>
            </a:xfrm>
            <a:custGeom>
              <a:rect b="b" l="l" r="r" t="t"/>
              <a:pathLst>
                <a:path extrusionOk="0" h="693" w="693">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3000" y="847550"/>
              <a:ext cx="18350" cy="17325"/>
            </a:xfrm>
            <a:custGeom>
              <a:rect b="b" l="l" r="r" t="t"/>
              <a:pathLst>
                <a:path extrusionOk="0" h="693" w="734">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582400" y="893350"/>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532550" y="893350"/>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481675" y="893350"/>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431825" y="893350"/>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383000" y="893350"/>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582400" y="940150"/>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532550" y="940150"/>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481675" y="940150"/>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431825" y="940150"/>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383000" y="940150"/>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582400" y="985925"/>
              <a:ext cx="17325" cy="18350"/>
            </a:xfrm>
            <a:custGeom>
              <a:rect b="b" l="l" r="r" t="t"/>
              <a:pathLst>
                <a:path extrusionOk="0" h="734"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532550" y="985925"/>
              <a:ext cx="17325" cy="18350"/>
            </a:xfrm>
            <a:custGeom>
              <a:rect b="b" l="l" r="r" t="t"/>
              <a:pathLst>
                <a:path extrusionOk="0" h="734"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81675" y="985925"/>
              <a:ext cx="17325" cy="18350"/>
            </a:xfrm>
            <a:custGeom>
              <a:rect b="b" l="l" r="r" t="t"/>
              <a:pathLst>
                <a:path extrusionOk="0" h="734"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431825" y="985925"/>
              <a:ext cx="17325" cy="18350"/>
            </a:xfrm>
            <a:custGeom>
              <a:rect b="b" l="l" r="r" t="t"/>
              <a:pathLst>
                <a:path extrusionOk="0" h="734"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83000" y="985925"/>
              <a:ext cx="18350" cy="18350"/>
            </a:xfrm>
            <a:custGeom>
              <a:rect b="b" l="l" r="r" t="t"/>
              <a:pathLst>
                <a:path extrusionOk="0" h="734"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582400" y="103170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532550" y="103170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481675" y="103170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431825" y="103170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383000" y="103170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582400" y="1076475"/>
              <a:ext cx="17325" cy="17325"/>
            </a:xfrm>
            <a:custGeom>
              <a:rect b="b" l="l" r="r" t="t"/>
              <a:pathLst>
                <a:path extrusionOk="0" h="693" w="693">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32550" y="1076475"/>
              <a:ext cx="17325" cy="17325"/>
            </a:xfrm>
            <a:custGeom>
              <a:rect b="b" l="l" r="r" t="t"/>
              <a:pathLst>
                <a:path extrusionOk="0" h="693" w="693">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481675" y="1076475"/>
              <a:ext cx="17325" cy="17325"/>
            </a:xfrm>
            <a:custGeom>
              <a:rect b="b" l="l" r="r" t="t"/>
              <a:pathLst>
                <a:path extrusionOk="0" h="693" w="693">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431825" y="1076475"/>
              <a:ext cx="17325" cy="17325"/>
            </a:xfrm>
            <a:custGeom>
              <a:rect b="b" l="l" r="r" t="t"/>
              <a:pathLst>
                <a:path extrusionOk="0" h="693" w="693">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383000" y="1076475"/>
              <a:ext cx="18350" cy="17325"/>
            </a:xfrm>
            <a:custGeom>
              <a:rect b="b" l="l" r="r" t="t"/>
              <a:pathLst>
                <a:path extrusionOk="0" h="693" w="734">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582400" y="1122250"/>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532550" y="1122250"/>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481675" y="1122250"/>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431825" y="1122250"/>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383000" y="1122250"/>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582400" y="1169050"/>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532550" y="1169050"/>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481675" y="1169050"/>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431825" y="1169050"/>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383000" y="1169050"/>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582400" y="121485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532550" y="121485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481675" y="121485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431825" y="121485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383000" y="121485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582400" y="126062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532550" y="126062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481675" y="126062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431825" y="126062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383000" y="126062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82400" y="1305400"/>
              <a:ext cx="17325" cy="17325"/>
            </a:xfrm>
            <a:custGeom>
              <a:rect b="b" l="l" r="r" t="t"/>
              <a:pathLst>
                <a:path extrusionOk="0" h="693" w="693">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550" y="1305400"/>
              <a:ext cx="17325" cy="17325"/>
            </a:xfrm>
            <a:custGeom>
              <a:rect b="b" l="l" r="r" t="t"/>
              <a:pathLst>
                <a:path extrusionOk="0" h="693" w="693">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481675" y="1305400"/>
              <a:ext cx="17325" cy="17325"/>
            </a:xfrm>
            <a:custGeom>
              <a:rect b="b" l="l" r="r" t="t"/>
              <a:pathLst>
                <a:path extrusionOk="0" h="693" w="693">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431825" y="1305400"/>
              <a:ext cx="17325" cy="17325"/>
            </a:xfrm>
            <a:custGeom>
              <a:rect b="b" l="l" r="r" t="t"/>
              <a:pathLst>
                <a:path extrusionOk="0" h="693" w="693">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383000" y="1305400"/>
              <a:ext cx="18350" cy="17325"/>
            </a:xfrm>
            <a:custGeom>
              <a:rect b="b" l="l" r="r" t="t"/>
              <a:pathLst>
                <a:path extrusionOk="0" h="693" w="734">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582400" y="135117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532550" y="135117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481675" y="135117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431825" y="135117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83000" y="135117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 name="Google Shape;137;p2"/>
          <p:cNvCxnSpPr/>
          <p:nvPr/>
        </p:nvCxnSpPr>
        <p:spPr>
          <a:xfrm>
            <a:off x="8256275" y="38448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138" name="Google Shape;138;p2"/>
          <p:cNvCxnSpPr/>
          <p:nvPr/>
        </p:nvCxnSpPr>
        <p:spPr>
          <a:xfrm>
            <a:off x="8504025" y="38448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139" name="Google Shape;139;p2"/>
          <p:cNvCxnSpPr/>
          <p:nvPr/>
        </p:nvCxnSpPr>
        <p:spPr>
          <a:xfrm>
            <a:off x="8751013" y="38448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140" name="Google Shape;140;p2"/>
          <p:cNvCxnSpPr/>
          <p:nvPr/>
        </p:nvCxnSpPr>
        <p:spPr>
          <a:xfrm>
            <a:off x="6660775" y="337675"/>
            <a:ext cx="30153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1" name="Shape 241"/>
        <p:cNvGrpSpPr/>
        <p:nvPr/>
      </p:nvGrpSpPr>
      <p:grpSpPr>
        <a:xfrm>
          <a:off x="0" y="0"/>
          <a:ext cx="0" cy="0"/>
          <a:chOff x="0" y="0"/>
          <a:chExt cx="0" cy="0"/>
        </a:xfrm>
      </p:grpSpPr>
      <p:sp>
        <p:nvSpPr>
          <p:cNvPr id="242" name="Google Shape;242;p11"/>
          <p:cNvSpPr/>
          <p:nvPr/>
        </p:nvSpPr>
        <p:spPr>
          <a:xfrm>
            <a:off x="0" y="-35300"/>
            <a:ext cx="9144000" cy="29247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txBox="1"/>
          <p:nvPr>
            <p:ph hasCustomPrompt="1" type="title"/>
          </p:nvPr>
        </p:nvSpPr>
        <p:spPr>
          <a:xfrm>
            <a:off x="2974500" y="1338738"/>
            <a:ext cx="3195000" cy="15507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4" name="Google Shape;244;p11"/>
          <p:cNvSpPr txBox="1"/>
          <p:nvPr>
            <p:ph idx="1" type="subTitle"/>
          </p:nvPr>
        </p:nvSpPr>
        <p:spPr>
          <a:xfrm>
            <a:off x="1773300" y="3016663"/>
            <a:ext cx="5597400" cy="78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245" name="Google Shape;245;p11"/>
          <p:cNvSpPr/>
          <p:nvPr/>
        </p:nvSpPr>
        <p:spPr>
          <a:xfrm>
            <a:off x="7800750" y="3756855"/>
            <a:ext cx="1892092" cy="1893137"/>
          </a:xfrm>
          <a:custGeom>
            <a:rect b="b" l="l" r="r" t="t"/>
            <a:pathLst>
              <a:path extrusionOk="0" h="56172" w="56141">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1"/>
          <p:cNvGrpSpPr/>
          <p:nvPr/>
        </p:nvGrpSpPr>
        <p:grpSpPr>
          <a:xfrm flipH="1">
            <a:off x="7631557" y="269145"/>
            <a:ext cx="1226647" cy="270356"/>
            <a:chOff x="-737950" y="458900"/>
            <a:chExt cx="549450" cy="121100"/>
          </a:xfrm>
        </p:grpSpPr>
        <p:sp>
          <p:nvSpPr>
            <p:cNvPr id="247" name="Google Shape;247;p11"/>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1"/>
          <p:cNvSpPr/>
          <p:nvPr/>
        </p:nvSpPr>
        <p:spPr>
          <a:xfrm rot="-5400000">
            <a:off x="1218278" y="3511244"/>
            <a:ext cx="59575" cy="2496139"/>
          </a:xfrm>
          <a:custGeom>
            <a:rect b="b" l="l" r="r" t="t"/>
            <a:pathLst>
              <a:path extrusionOk="0" h="38093" w="1507">
                <a:moveTo>
                  <a:pt x="0" y="0"/>
                </a:moveTo>
                <a:lnTo>
                  <a:pt x="0" y="38093"/>
                </a:lnTo>
                <a:lnTo>
                  <a:pt x="1506" y="38093"/>
                </a:lnTo>
                <a:lnTo>
                  <a:pt x="1506"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rot="-5400000">
            <a:off x="1219089" y="3758228"/>
            <a:ext cx="57955" cy="2496139"/>
          </a:xfrm>
          <a:custGeom>
            <a:rect b="b" l="l" r="r" t="t"/>
            <a:pathLst>
              <a:path extrusionOk="0" h="38093" w="1466">
                <a:moveTo>
                  <a:pt x="1" y="0"/>
                </a:moveTo>
                <a:lnTo>
                  <a:pt x="1" y="38093"/>
                </a:lnTo>
                <a:lnTo>
                  <a:pt x="1466" y="38093"/>
                </a:lnTo>
                <a:lnTo>
                  <a:pt x="1466"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54" name="Shape 2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55" name="Shape 255"/>
        <p:cNvGrpSpPr/>
        <p:nvPr/>
      </p:nvGrpSpPr>
      <p:grpSpPr>
        <a:xfrm>
          <a:off x="0" y="0"/>
          <a:ext cx="0" cy="0"/>
          <a:chOff x="0" y="0"/>
          <a:chExt cx="0" cy="0"/>
        </a:xfrm>
      </p:grpSpPr>
      <p:sp>
        <p:nvSpPr>
          <p:cNvPr id="256" name="Google Shape;25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13"/>
          <p:cNvSpPr txBox="1"/>
          <p:nvPr>
            <p:ph idx="1" type="subTitle"/>
          </p:nvPr>
        </p:nvSpPr>
        <p:spPr>
          <a:xfrm>
            <a:off x="713213" y="242422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3F529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13"/>
          <p:cNvSpPr txBox="1"/>
          <p:nvPr>
            <p:ph idx="2" type="subTitle"/>
          </p:nvPr>
        </p:nvSpPr>
        <p:spPr>
          <a:xfrm>
            <a:off x="3412482" y="242422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3F529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9" name="Google Shape;259;p13"/>
          <p:cNvSpPr txBox="1"/>
          <p:nvPr>
            <p:ph idx="3" type="subTitle"/>
          </p:nvPr>
        </p:nvSpPr>
        <p:spPr>
          <a:xfrm>
            <a:off x="713213" y="408622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3F529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0" name="Google Shape;260;p13"/>
          <p:cNvSpPr txBox="1"/>
          <p:nvPr>
            <p:ph idx="4" type="subTitle"/>
          </p:nvPr>
        </p:nvSpPr>
        <p:spPr>
          <a:xfrm>
            <a:off x="3412482" y="408622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3F5294"/>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 name="Google Shape;261;p13"/>
          <p:cNvSpPr txBox="1"/>
          <p:nvPr>
            <p:ph hasCustomPrompt="1" idx="5" type="title"/>
          </p:nvPr>
        </p:nvSpPr>
        <p:spPr>
          <a:xfrm>
            <a:off x="726765" y="1497183"/>
            <a:ext cx="734700" cy="447600"/>
          </a:xfrm>
          <a:prstGeom prst="rect">
            <a:avLst/>
          </a:prstGeom>
          <a:solidFill>
            <a:srgbClr val="5387ED"/>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p:nvPr>
            <p:ph hasCustomPrompt="1" idx="6" type="title"/>
          </p:nvPr>
        </p:nvSpPr>
        <p:spPr>
          <a:xfrm>
            <a:off x="719990" y="3159191"/>
            <a:ext cx="734700" cy="447600"/>
          </a:xfrm>
          <a:prstGeom prst="rect">
            <a:avLst/>
          </a:prstGeom>
          <a:solidFill>
            <a:srgbClr val="5387ED"/>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p:nvPr>
            <p:ph hasCustomPrompt="1" idx="7" type="title"/>
          </p:nvPr>
        </p:nvSpPr>
        <p:spPr>
          <a:xfrm>
            <a:off x="3419240" y="1497183"/>
            <a:ext cx="734700" cy="447600"/>
          </a:xfrm>
          <a:prstGeom prst="rect">
            <a:avLst/>
          </a:prstGeom>
          <a:solidFill>
            <a:srgbClr val="5387ED"/>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p:nvPr>
            <p:ph hasCustomPrompt="1" idx="8" type="title"/>
          </p:nvPr>
        </p:nvSpPr>
        <p:spPr>
          <a:xfrm>
            <a:off x="3419240" y="3159191"/>
            <a:ext cx="734700" cy="447600"/>
          </a:xfrm>
          <a:prstGeom prst="rect">
            <a:avLst/>
          </a:prstGeom>
          <a:solidFill>
            <a:srgbClr val="5387ED"/>
          </a:solidFill>
        </p:spPr>
        <p:txBody>
          <a:bodyPr anchorCtr="0" anchor="ctr" bIns="91425" lIns="91425" spcFirstLastPara="1" rIns="91425" wrap="square" tIns="91425">
            <a:noAutofit/>
          </a:bodyPr>
          <a:lstStyle>
            <a:lvl1pPr lvl="0" rtl="0" algn="l">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p:nvPr>
            <p:ph idx="9" type="subTitle"/>
          </p:nvPr>
        </p:nvSpPr>
        <p:spPr>
          <a:xfrm>
            <a:off x="719988" y="20565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6" name="Google Shape;266;p13"/>
          <p:cNvSpPr txBox="1"/>
          <p:nvPr>
            <p:ph idx="13" type="subTitle"/>
          </p:nvPr>
        </p:nvSpPr>
        <p:spPr>
          <a:xfrm>
            <a:off x="3419263" y="20565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7" name="Google Shape;267;p13"/>
          <p:cNvSpPr txBox="1"/>
          <p:nvPr>
            <p:ph idx="14" type="subTitle"/>
          </p:nvPr>
        </p:nvSpPr>
        <p:spPr>
          <a:xfrm>
            <a:off x="719988" y="37186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8" name="Google Shape;268;p13"/>
          <p:cNvSpPr txBox="1"/>
          <p:nvPr>
            <p:ph idx="15" type="subTitle"/>
          </p:nvPr>
        </p:nvSpPr>
        <p:spPr>
          <a:xfrm>
            <a:off x="3419263" y="37186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1800">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9" name="Google Shape;269;p13"/>
          <p:cNvSpPr/>
          <p:nvPr/>
        </p:nvSpPr>
        <p:spPr>
          <a:xfrm>
            <a:off x="5952325" y="0"/>
            <a:ext cx="31917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3"/>
          <p:cNvGrpSpPr/>
          <p:nvPr/>
        </p:nvGrpSpPr>
        <p:grpSpPr>
          <a:xfrm>
            <a:off x="7930285" y="5"/>
            <a:ext cx="1213685" cy="1114620"/>
            <a:chOff x="1875850" y="163850"/>
            <a:chExt cx="685775" cy="629800"/>
          </a:xfrm>
        </p:grpSpPr>
        <p:sp>
          <p:nvSpPr>
            <p:cNvPr id="271" name="Google Shape;271;p13"/>
            <p:cNvSpPr/>
            <p:nvPr/>
          </p:nvSpPr>
          <p:spPr>
            <a:xfrm>
              <a:off x="1875850" y="163850"/>
              <a:ext cx="55975" cy="55975"/>
            </a:xfrm>
            <a:custGeom>
              <a:rect b="b" l="l" r="r" t="t"/>
              <a:pathLst>
                <a:path extrusionOk="0" h="2239" w="2239">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2033550" y="163850"/>
              <a:ext cx="55975" cy="55975"/>
            </a:xfrm>
            <a:custGeom>
              <a:rect b="b" l="l" r="r" t="t"/>
              <a:pathLst>
                <a:path extrusionOk="0" h="2239" w="2239">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2191250" y="163850"/>
              <a:ext cx="55975" cy="55975"/>
            </a:xfrm>
            <a:custGeom>
              <a:rect b="b" l="l" r="r" t="t"/>
              <a:pathLst>
                <a:path extrusionOk="0" h="2239" w="2239">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2347925" y="163850"/>
              <a:ext cx="55975" cy="55975"/>
            </a:xfrm>
            <a:custGeom>
              <a:rect b="b" l="l" r="r" t="t"/>
              <a:pathLst>
                <a:path extrusionOk="0" h="2239" w="2239">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2504600" y="163850"/>
              <a:ext cx="57025" cy="55975"/>
            </a:xfrm>
            <a:custGeom>
              <a:rect b="b" l="l" r="r" t="t"/>
              <a:pathLst>
                <a:path extrusionOk="0" h="2239" w="2281">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1875850" y="307300"/>
              <a:ext cx="55975" cy="55975"/>
            </a:xfrm>
            <a:custGeom>
              <a:rect b="b" l="l" r="r" t="t"/>
              <a:pathLst>
                <a:path extrusionOk="0" h="2239" w="2239">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2033550" y="306275"/>
              <a:ext cx="55975" cy="56000"/>
            </a:xfrm>
            <a:custGeom>
              <a:rect b="b" l="l" r="r" t="t"/>
              <a:pathLst>
                <a:path extrusionOk="0" h="2240" w="2239">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2191250" y="307300"/>
              <a:ext cx="55975" cy="55975"/>
            </a:xfrm>
            <a:custGeom>
              <a:rect b="b" l="l" r="r" t="t"/>
              <a:pathLst>
                <a:path extrusionOk="0" h="2239" w="2239">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2347925" y="307300"/>
              <a:ext cx="55975" cy="55975"/>
            </a:xfrm>
            <a:custGeom>
              <a:rect b="b" l="l" r="r" t="t"/>
              <a:pathLst>
                <a:path extrusionOk="0" h="2239" w="2239">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2504600" y="307300"/>
              <a:ext cx="57025" cy="55975"/>
            </a:xfrm>
            <a:custGeom>
              <a:rect b="b" l="l" r="r" t="t"/>
              <a:pathLst>
                <a:path extrusionOk="0" h="2239" w="2281">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1875850" y="450750"/>
              <a:ext cx="55975" cy="56000"/>
            </a:xfrm>
            <a:custGeom>
              <a:rect b="b" l="l" r="r" t="t"/>
              <a:pathLst>
                <a:path extrusionOk="0" h="2240" w="2239">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2033550" y="450750"/>
              <a:ext cx="55975" cy="56000"/>
            </a:xfrm>
            <a:custGeom>
              <a:rect b="b" l="l" r="r" t="t"/>
              <a:pathLst>
                <a:path extrusionOk="0" h="2240" w="2239">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2191250" y="450750"/>
              <a:ext cx="55975" cy="56000"/>
            </a:xfrm>
            <a:custGeom>
              <a:rect b="b" l="l" r="r" t="t"/>
              <a:pathLst>
                <a:path extrusionOk="0" h="2240" w="2239">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2347925" y="450750"/>
              <a:ext cx="55975" cy="56000"/>
            </a:xfrm>
            <a:custGeom>
              <a:rect b="b" l="l" r="r" t="t"/>
              <a:pathLst>
                <a:path extrusionOk="0" h="2240" w="2239">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2504600" y="450750"/>
              <a:ext cx="57025" cy="56000"/>
            </a:xfrm>
            <a:custGeom>
              <a:rect b="b" l="l" r="r" t="t"/>
              <a:pathLst>
                <a:path extrusionOk="0" h="2240" w="2281">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1875850" y="594225"/>
              <a:ext cx="55975" cy="55975"/>
            </a:xfrm>
            <a:custGeom>
              <a:rect b="b" l="l" r="r" t="t"/>
              <a:pathLst>
                <a:path extrusionOk="0" h="2239" w="2239">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2033550" y="594225"/>
              <a:ext cx="55975" cy="55975"/>
            </a:xfrm>
            <a:custGeom>
              <a:rect b="b" l="l" r="r" t="t"/>
              <a:pathLst>
                <a:path extrusionOk="0" h="2239" w="2239">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2191250" y="594225"/>
              <a:ext cx="55975" cy="55975"/>
            </a:xfrm>
            <a:custGeom>
              <a:rect b="b" l="l" r="r" t="t"/>
              <a:pathLst>
                <a:path extrusionOk="0" h="2239" w="2239">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347925" y="594225"/>
              <a:ext cx="55975" cy="55975"/>
            </a:xfrm>
            <a:custGeom>
              <a:rect b="b" l="l" r="r" t="t"/>
              <a:pathLst>
                <a:path extrusionOk="0" h="2239" w="2239">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504600" y="594225"/>
              <a:ext cx="57025" cy="55975"/>
            </a:xfrm>
            <a:custGeom>
              <a:rect b="b" l="l" r="r" t="t"/>
              <a:pathLst>
                <a:path extrusionOk="0" h="2239" w="2281">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875850" y="737675"/>
              <a:ext cx="55975" cy="55975"/>
            </a:xfrm>
            <a:custGeom>
              <a:rect b="b" l="l" r="r" t="t"/>
              <a:pathLst>
                <a:path extrusionOk="0" h="2239" w="2239">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2033550" y="737675"/>
              <a:ext cx="55975" cy="55975"/>
            </a:xfrm>
            <a:custGeom>
              <a:rect b="b" l="l" r="r" t="t"/>
              <a:pathLst>
                <a:path extrusionOk="0" h="2239" w="2239">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2191250" y="737675"/>
              <a:ext cx="55975" cy="55975"/>
            </a:xfrm>
            <a:custGeom>
              <a:rect b="b" l="l" r="r" t="t"/>
              <a:pathLst>
                <a:path extrusionOk="0" h="2239" w="2239">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2347925" y="737675"/>
              <a:ext cx="55975" cy="55975"/>
            </a:xfrm>
            <a:custGeom>
              <a:rect b="b" l="l" r="r" t="t"/>
              <a:pathLst>
                <a:path extrusionOk="0" h="2239" w="2239">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2504600" y="737675"/>
              <a:ext cx="57025" cy="55975"/>
            </a:xfrm>
            <a:custGeom>
              <a:rect b="b" l="l" r="r" t="t"/>
              <a:pathLst>
                <a:path extrusionOk="0" h="2239" w="2281">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3"/>
          <p:cNvGrpSpPr/>
          <p:nvPr/>
        </p:nvGrpSpPr>
        <p:grpSpPr>
          <a:xfrm>
            <a:off x="8119625" y="3013375"/>
            <a:ext cx="1959000" cy="1959000"/>
            <a:chOff x="-1193600" y="-50600"/>
            <a:chExt cx="1959000" cy="1959000"/>
          </a:xfrm>
        </p:grpSpPr>
        <p:sp>
          <p:nvSpPr>
            <p:cNvPr id="297" name="Google Shape;297;p13"/>
            <p:cNvSpPr/>
            <p:nvPr/>
          </p:nvSpPr>
          <p:spPr>
            <a:xfrm>
              <a:off x="-1193600" y="-50600"/>
              <a:ext cx="1959000" cy="1959000"/>
            </a:xfrm>
            <a:prstGeom prst="ellipse">
              <a:avLst/>
            </a:prstGeom>
            <a:noFill/>
            <a:ln cap="flat" cmpd="sng" w="19050">
              <a:solidFill>
                <a:srgbClr val="3F52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777425" y="328150"/>
              <a:ext cx="1201500" cy="1201500"/>
            </a:xfrm>
            <a:prstGeom prst="ellipse">
              <a:avLst/>
            </a:prstGeom>
            <a:noFill/>
            <a:ln cap="flat" cmpd="sng" w="19050">
              <a:solidFill>
                <a:srgbClr val="3F52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99" name="Shape 299"/>
        <p:cNvGrpSpPr/>
        <p:nvPr/>
      </p:nvGrpSpPr>
      <p:grpSpPr>
        <a:xfrm>
          <a:off x="0" y="0"/>
          <a:ext cx="0" cy="0"/>
          <a:chOff x="0" y="0"/>
          <a:chExt cx="0" cy="0"/>
        </a:xfrm>
      </p:grpSpPr>
      <p:sp>
        <p:nvSpPr>
          <p:cNvPr id="300" name="Google Shape;300;p14"/>
          <p:cNvSpPr txBox="1"/>
          <p:nvPr>
            <p:ph type="title"/>
          </p:nvPr>
        </p:nvSpPr>
        <p:spPr>
          <a:xfrm>
            <a:off x="3557400" y="3100288"/>
            <a:ext cx="4360200" cy="531900"/>
          </a:xfrm>
          <a:prstGeom prst="rect">
            <a:avLst/>
          </a:prstGeom>
          <a:solidFill>
            <a:schemeClr val="dk2"/>
          </a:solidFill>
        </p:spPr>
        <p:txBody>
          <a:bodyPr anchorCtr="0" anchor="ctr" bIns="91425" lIns="91425" spcFirstLastPara="1" rIns="91425" wrap="square" tIns="91425">
            <a:noAutofit/>
          </a:bodyPr>
          <a:lstStyle>
            <a:lvl1pPr lvl="0" rtl="0" algn="r">
              <a:spcBef>
                <a:spcPts val="0"/>
              </a:spcBef>
              <a:spcAft>
                <a:spcPts val="0"/>
              </a:spcAft>
              <a:buSzPts val="3000"/>
              <a:buNone/>
              <a:defRPr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01" name="Google Shape;301;p14"/>
          <p:cNvSpPr txBox="1"/>
          <p:nvPr>
            <p:ph idx="1" type="subTitle"/>
          </p:nvPr>
        </p:nvSpPr>
        <p:spPr>
          <a:xfrm>
            <a:off x="1802725" y="1511325"/>
            <a:ext cx="61149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302" name="Google Shape;302;p14"/>
          <p:cNvGrpSpPr/>
          <p:nvPr/>
        </p:nvGrpSpPr>
        <p:grpSpPr>
          <a:xfrm>
            <a:off x="2662613" y="4362300"/>
            <a:ext cx="1007625" cy="1012975"/>
            <a:chOff x="3577850" y="660625"/>
            <a:chExt cx="1007625" cy="1012975"/>
          </a:xfrm>
        </p:grpSpPr>
        <p:sp>
          <p:nvSpPr>
            <p:cNvPr id="303" name="Google Shape;303;p14"/>
            <p:cNvSpPr/>
            <p:nvPr/>
          </p:nvSpPr>
          <p:spPr>
            <a:xfrm>
              <a:off x="3577850" y="660625"/>
              <a:ext cx="1007625" cy="1012975"/>
            </a:xfrm>
            <a:custGeom>
              <a:rect b="b" l="l" r="r" t="t"/>
              <a:pathLst>
                <a:path extrusionOk="0" fill="none" h="40519" w="40305">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3741975" y="934200"/>
              <a:ext cx="675575" cy="570700"/>
            </a:xfrm>
            <a:custGeom>
              <a:rect b="b" l="l" r="r" t="t"/>
              <a:pathLst>
                <a:path extrusionOk="0" fill="none" h="22828" w="27023">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4"/>
          <p:cNvGrpSpPr/>
          <p:nvPr/>
        </p:nvGrpSpPr>
        <p:grpSpPr>
          <a:xfrm rot="-5400000">
            <a:off x="7564208" y="39197"/>
            <a:ext cx="1419742" cy="1516086"/>
            <a:chOff x="4921325" y="1013225"/>
            <a:chExt cx="1175575" cy="1255350"/>
          </a:xfrm>
        </p:grpSpPr>
        <p:sp>
          <p:nvSpPr>
            <p:cNvPr id="306" name="Google Shape;306;p14"/>
            <p:cNvSpPr/>
            <p:nvPr/>
          </p:nvSpPr>
          <p:spPr>
            <a:xfrm>
              <a:off x="4921325" y="2238925"/>
              <a:ext cx="30425" cy="29650"/>
            </a:xfrm>
            <a:custGeom>
              <a:rect b="b" l="l" r="r" t="t"/>
              <a:pathLst>
                <a:path extrusionOk="0" h="1186" w="1217">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5003400" y="2150775"/>
              <a:ext cx="30425" cy="30425"/>
            </a:xfrm>
            <a:custGeom>
              <a:rect b="b" l="l" r="r" t="t"/>
              <a:pathLst>
                <a:path extrusionOk="0" h="1217" w="1217">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5003400" y="2239100"/>
              <a:ext cx="30425" cy="29475"/>
            </a:xfrm>
            <a:custGeom>
              <a:rect b="b" l="l" r="r" t="t"/>
              <a:pathLst>
                <a:path extrusionOk="0" h="1179" w="1217">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5085475" y="2062625"/>
              <a:ext cx="30425" cy="118575"/>
            </a:xfrm>
            <a:custGeom>
              <a:rect b="b" l="l" r="r" t="t"/>
              <a:pathLst>
                <a:path extrusionOk="0" h="4743" w="1217">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5085475"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5166775" y="1975250"/>
              <a:ext cx="30425" cy="205950"/>
            </a:xfrm>
            <a:custGeom>
              <a:rect b="b" l="l" r="r" t="t"/>
              <a:pathLst>
                <a:path extrusionOk="0" h="8238" w="1217">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167525" y="2238925"/>
              <a:ext cx="30425" cy="29650"/>
            </a:xfrm>
            <a:custGeom>
              <a:rect b="b" l="l" r="r" t="t"/>
              <a:pathLst>
                <a:path extrusionOk="0" h="1186" w="1217">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5248850" y="1887850"/>
              <a:ext cx="30425" cy="293350"/>
            </a:xfrm>
            <a:custGeom>
              <a:rect b="b" l="l" r="r" t="t"/>
              <a:pathLst>
                <a:path extrusionOk="0" h="11734" w="1217">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5248850"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5330150" y="1800475"/>
              <a:ext cx="30425" cy="380725"/>
            </a:xfrm>
            <a:custGeom>
              <a:rect b="b" l="l" r="r" t="t"/>
              <a:pathLst>
                <a:path extrusionOk="0" h="15229" w="1217">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5330150" y="2238925"/>
              <a:ext cx="30425" cy="29650"/>
            </a:xfrm>
            <a:custGeom>
              <a:rect b="b" l="l" r="r" t="t"/>
              <a:pathLst>
                <a:path extrusionOk="0" h="1186" w="1217">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5412225" y="1712325"/>
              <a:ext cx="30425" cy="468875"/>
            </a:xfrm>
            <a:custGeom>
              <a:rect b="b" l="l" r="r" t="t"/>
              <a:pathLst>
                <a:path extrusionOk="0" h="18755"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5412225" y="2239200"/>
              <a:ext cx="30425" cy="29375"/>
            </a:xfrm>
            <a:custGeom>
              <a:rect b="b" l="l" r="r" t="t"/>
              <a:pathLst>
                <a:path extrusionOk="0" h="1175" w="1217">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5493525" y="1624925"/>
              <a:ext cx="30425" cy="556275"/>
            </a:xfrm>
            <a:custGeom>
              <a:rect b="b" l="l" r="r" t="t"/>
              <a:pathLst>
                <a:path extrusionOk="0" h="22251" w="1217">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5493525" y="2239200"/>
              <a:ext cx="30425" cy="29375"/>
            </a:xfrm>
            <a:custGeom>
              <a:rect b="b" l="l" r="r" t="t"/>
              <a:pathLst>
                <a:path extrusionOk="0" h="1175" w="1217">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5576350" y="1537550"/>
              <a:ext cx="30425" cy="643650"/>
            </a:xfrm>
            <a:custGeom>
              <a:rect b="b" l="l" r="r" t="t"/>
              <a:pathLst>
                <a:path extrusionOk="0" h="25746" w="1217">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5575600"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5658425" y="1450150"/>
              <a:ext cx="30425" cy="731050"/>
            </a:xfrm>
            <a:custGeom>
              <a:rect b="b" l="l" r="r" t="t"/>
              <a:pathLst>
                <a:path extrusionOk="0" h="29242" w="1217">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5656900" y="2238925"/>
              <a:ext cx="28900" cy="29650"/>
            </a:xfrm>
            <a:custGeom>
              <a:rect b="b" l="l" r="r" t="t"/>
              <a:pathLst>
                <a:path extrusionOk="0" h="1186" w="1156">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5739725" y="1362025"/>
              <a:ext cx="30425" cy="819175"/>
            </a:xfrm>
            <a:custGeom>
              <a:rect b="b" l="l" r="r" t="t"/>
              <a:pathLst>
                <a:path extrusionOk="0" h="32767" w="1217">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5738975" y="2239100"/>
              <a:ext cx="29650" cy="29475"/>
            </a:xfrm>
            <a:custGeom>
              <a:rect b="b" l="l" r="r" t="t"/>
              <a:pathLst>
                <a:path extrusionOk="0" h="1179" w="1186">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5821050" y="1274625"/>
              <a:ext cx="31175" cy="906575"/>
            </a:xfrm>
            <a:custGeom>
              <a:rect b="b" l="l" r="r" t="t"/>
              <a:pathLst>
                <a:path extrusionOk="0" h="36263" w="1247">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5821050" y="2239675"/>
              <a:ext cx="28900" cy="28900"/>
            </a:xfrm>
            <a:custGeom>
              <a:rect b="b" l="l" r="r" t="t"/>
              <a:pathLst>
                <a:path extrusionOk="0" h="1156" w="1156">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5903100" y="1187250"/>
              <a:ext cx="29675" cy="993950"/>
            </a:xfrm>
            <a:custGeom>
              <a:rect b="b" l="l" r="r" t="t"/>
              <a:pathLst>
                <a:path extrusionOk="0" h="39758" w="1187">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5903100" y="2239100"/>
              <a:ext cx="30425" cy="29475"/>
            </a:xfrm>
            <a:custGeom>
              <a:rect b="b" l="l" r="r" t="t"/>
              <a:pathLst>
                <a:path extrusionOk="0" h="1179" w="1217">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5985175" y="1099850"/>
              <a:ext cx="30425" cy="1081350"/>
            </a:xfrm>
            <a:custGeom>
              <a:rect b="b" l="l" r="r" t="t"/>
              <a:pathLst>
                <a:path extrusionOk="0" h="43254" w="1217">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5985950" y="2239675"/>
              <a:ext cx="28125" cy="28900"/>
            </a:xfrm>
            <a:custGeom>
              <a:rect b="b" l="l" r="r" t="t"/>
              <a:pathLst>
                <a:path extrusionOk="0" h="1156" w="1125">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6066500" y="1013225"/>
              <a:ext cx="30400" cy="28150"/>
            </a:xfrm>
            <a:custGeom>
              <a:rect b="b" l="l" r="r" t="t"/>
              <a:pathLst>
                <a:path extrusionOk="0" h="1126" w="1216">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6066500" y="1099850"/>
              <a:ext cx="30400" cy="1081350"/>
            </a:xfrm>
            <a:custGeom>
              <a:rect b="b" l="l" r="r" t="t"/>
              <a:pathLst>
                <a:path extrusionOk="0" h="43254" w="1216">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6066500" y="2239675"/>
              <a:ext cx="28900" cy="28900"/>
            </a:xfrm>
            <a:custGeom>
              <a:rect b="b" l="l" r="r" t="t"/>
              <a:pathLst>
                <a:path extrusionOk="0" h="1156" w="1156">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36" name="Shape 336"/>
        <p:cNvGrpSpPr/>
        <p:nvPr/>
      </p:nvGrpSpPr>
      <p:grpSpPr>
        <a:xfrm>
          <a:off x="0" y="0"/>
          <a:ext cx="0" cy="0"/>
          <a:chOff x="0" y="0"/>
          <a:chExt cx="0" cy="0"/>
        </a:xfrm>
      </p:grpSpPr>
      <p:sp>
        <p:nvSpPr>
          <p:cNvPr id="337" name="Google Shape;337;p15"/>
          <p:cNvSpPr txBox="1"/>
          <p:nvPr>
            <p:ph type="title"/>
          </p:nvPr>
        </p:nvSpPr>
        <p:spPr>
          <a:xfrm>
            <a:off x="720000" y="1354375"/>
            <a:ext cx="34095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8" name="Google Shape;338;p15"/>
          <p:cNvSpPr txBox="1"/>
          <p:nvPr>
            <p:ph idx="1" type="subTitle"/>
          </p:nvPr>
        </p:nvSpPr>
        <p:spPr>
          <a:xfrm>
            <a:off x="720000" y="2986350"/>
            <a:ext cx="3409500" cy="8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9" name="Google Shape;339;p15"/>
          <p:cNvSpPr/>
          <p:nvPr>
            <p:ph idx="2" type="pic"/>
          </p:nvPr>
        </p:nvSpPr>
        <p:spPr>
          <a:xfrm>
            <a:off x="4797450" y="651300"/>
            <a:ext cx="3633300" cy="3840900"/>
          </a:xfrm>
          <a:prstGeom prst="rect">
            <a:avLst/>
          </a:prstGeom>
          <a:noFill/>
          <a:ln>
            <a:noFill/>
          </a:ln>
        </p:spPr>
      </p:sp>
      <p:grpSp>
        <p:nvGrpSpPr>
          <p:cNvPr id="340" name="Google Shape;340;p15"/>
          <p:cNvGrpSpPr/>
          <p:nvPr/>
        </p:nvGrpSpPr>
        <p:grpSpPr>
          <a:xfrm>
            <a:off x="232836" y="4334692"/>
            <a:ext cx="1676211" cy="1602661"/>
            <a:chOff x="6595375" y="1675850"/>
            <a:chExt cx="1229525" cy="1175575"/>
          </a:xfrm>
        </p:grpSpPr>
        <p:sp>
          <p:nvSpPr>
            <p:cNvPr id="341" name="Google Shape;341;p15"/>
            <p:cNvSpPr/>
            <p:nvPr/>
          </p:nvSpPr>
          <p:spPr>
            <a:xfrm>
              <a:off x="6595375" y="1675850"/>
              <a:ext cx="1229525" cy="1175575"/>
            </a:xfrm>
            <a:custGeom>
              <a:rect b="b" l="l" r="r" t="t"/>
              <a:pathLst>
                <a:path extrusionOk="0" fill="none" h="47023" w="49181">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6727600" y="1801225"/>
              <a:ext cx="965075" cy="923300"/>
            </a:xfrm>
            <a:custGeom>
              <a:rect b="b" l="l" r="r" t="t"/>
              <a:pathLst>
                <a:path extrusionOk="0" fill="none" h="36932" w="38603">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6856025" y="1922800"/>
              <a:ext cx="710525" cy="681650"/>
            </a:xfrm>
            <a:custGeom>
              <a:rect b="b" l="l" r="r" t="t"/>
              <a:pathLst>
                <a:path extrusionOk="0" fill="none" h="27266" w="28421">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6989000" y="2052000"/>
              <a:ext cx="442275" cy="421750"/>
            </a:xfrm>
            <a:custGeom>
              <a:rect b="b" l="l" r="r" t="t"/>
              <a:pathLst>
                <a:path extrusionOk="0" fill="none" h="16870" w="17691">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7106025" y="2164450"/>
              <a:ext cx="209000" cy="198350"/>
            </a:xfrm>
            <a:custGeom>
              <a:rect b="b" l="l" r="r" t="t"/>
              <a:pathLst>
                <a:path extrusionOk="0" fill="none" h="7934" w="836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6" name="Google Shape;346;p15"/>
          <p:cNvCxnSpPr/>
          <p:nvPr/>
        </p:nvCxnSpPr>
        <p:spPr>
          <a:xfrm>
            <a:off x="0" y="263575"/>
            <a:ext cx="30153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47" name="Shape 347"/>
        <p:cNvGrpSpPr/>
        <p:nvPr/>
      </p:nvGrpSpPr>
      <p:grpSpPr>
        <a:xfrm>
          <a:off x="0" y="0"/>
          <a:ext cx="0" cy="0"/>
          <a:chOff x="0" y="0"/>
          <a:chExt cx="0" cy="0"/>
        </a:xfrm>
      </p:grpSpPr>
      <p:sp>
        <p:nvSpPr>
          <p:cNvPr id="348" name="Google Shape;348;p16"/>
          <p:cNvSpPr txBox="1"/>
          <p:nvPr>
            <p:ph type="title"/>
          </p:nvPr>
        </p:nvSpPr>
        <p:spPr>
          <a:xfrm>
            <a:off x="720000" y="1846800"/>
            <a:ext cx="2711100" cy="1047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6"/>
          <p:cNvSpPr txBox="1"/>
          <p:nvPr>
            <p:ph idx="1" type="subTitle"/>
          </p:nvPr>
        </p:nvSpPr>
        <p:spPr>
          <a:xfrm>
            <a:off x="720000" y="2818550"/>
            <a:ext cx="2711100" cy="111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0" name="Google Shape;350;p16"/>
          <p:cNvSpPr/>
          <p:nvPr/>
        </p:nvSpPr>
        <p:spPr>
          <a:xfrm>
            <a:off x="3790950" y="0"/>
            <a:ext cx="5353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16"/>
          <p:cNvCxnSpPr/>
          <p:nvPr/>
        </p:nvCxnSpPr>
        <p:spPr>
          <a:xfrm>
            <a:off x="112625" y="34422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352" name="Google Shape;352;p16"/>
          <p:cNvCxnSpPr/>
          <p:nvPr/>
        </p:nvCxnSpPr>
        <p:spPr>
          <a:xfrm>
            <a:off x="360375" y="34422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353" name="Google Shape;353;p16"/>
          <p:cNvCxnSpPr/>
          <p:nvPr/>
        </p:nvCxnSpPr>
        <p:spPr>
          <a:xfrm>
            <a:off x="607363" y="3442200"/>
            <a:ext cx="0" cy="1701300"/>
          </a:xfrm>
          <a:prstGeom prst="straightConnector1">
            <a:avLst/>
          </a:prstGeom>
          <a:noFill/>
          <a:ln cap="flat" cmpd="sng" w="19050">
            <a:solidFill>
              <a:srgbClr val="3F5294"/>
            </a:solidFill>
            <a:prstDash val="solid"/>
            <a:round/>
            <a:headEnd len="med" w="med" type="none"/>
            <a:tailEnd len="med" w="med" type="none"/>
          </a:ln>
        </p:spPr>
      </p:cxnSp>
      <p:grpSp>
        <p:nvGrpSpPr>
          <p:cNvPr id="354" name="Google Shape;354;p16"/>
          <p:cNvGrpSpPr/>
          <p:nvPr/>
        </p:nvGrpSpPr>
        <p:grpSpPr>
          <a:xfrm rot="5400000">
            <a:off x="7794272" y="-800783"/>
            <a:ext cx="548962" cy="2150503"/>
            <a:chOff x="4713875" y="3872675"/>
            <a:chExt cx="276625" cy="1083650"/>
          </a:xfrm>
        </p:grpSpPr>
        <p:sp>
          <p:nvSpPr>
            <p:cNvPr id="355" name="Google Shape;355;p16"/>
            <p:cNvSpPr/>
            <p:nvPr/>
          </p:nvSpPr>
          <p:spPr>
            <a:xfrm>
              <a:off x="4713875" y="47496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4713875" y="45748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4713875" y="4662200"/>
              <a:ext cx="30425" cy="30425"/>
            </a:xfrm>
            <a:custGeom>
              <a:rect b="b" l="l" r="r" t="t"/>
              <a:pathLst>
                <a:path extrusionOk="0" h="1217" w="1217">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4713875" y="44874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4713875" y="48385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4713875" y="4400050"/>
              <a:ext cx="30425" cy="30425"/>
            </a:xfrm>
            <a:custGeom>
              <a:rect b="b" l="l" r="r" t="t"/>
              <a:pathLst>
                <a:path extrusionOk="0" h="1217" w="1217">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4713875" y="4926400"/>
              <a:ext cx="29675" cy="29925"/>
            </a:xfrm>
            <a:custGeom>
              <a:rect b="b" l="l" r="r" t="t"/>
              <a:pathLst>
                <a:path extrusionOk="0" h="1197" w="1187">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4796700" y="4487450"/>
              <a:ext cx="30425" cy="30400"/>
            </a:xfrm>
            <a:custGeom>
              <a:rect b="b" l="l" r="r" t="t"/>
              <a:pathLst>
                <a:path extrusionOk="0" h="1216" w="1217">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4796700" y="4574825"/>
              <a:ext cx="30425" cy="30425"/>
            </a:xfrm>
            <a:custGeom>
              <a:rect b="b" l="l" r="r" t="t"/>
              <a:pathLst>
                <a:path extrusionOk="0" h="1217" w="1217">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4795200" y="4312675"/>
              <a:ext cx="31175" cy="30400"/>
            </a:xfrm>
            <a:custGeom>
              <a:rect b="b" l="l" r="r" t="t"/>
              <a:pathLst>
                <a:path extrusionOk="0" h="1216" w="1247">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4796700" y="48385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4796700" y="4751125"/>
              <a:ext cx="30425" cy="30425"/>
            </a:xfrm>
            <a:custGeom>
              <a:rect b="b" l="l" r="r" t="t"/>
              <a:pathLst>
                <a:path extrusionOk="0" h="1217" w="1217">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4796700" y="4663725"/>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4795200" y="4400050"/>
              <a:ext cx="31175" cy="30425"/>
            </a:xfrm>
            <a:custGeom>
              <a:rect b="b" l="l" r="r" t="t"/>
              <a:pathLst>
                <a:path extrusionOk="0" h="1217" w="1247">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4795950" y="4925900"/>
              <a:ext cx="30425" cy="30425"/>
            </a:xfrm>
            <a:custGeom>
              <a:rect b="b" l="l" r="r" t="t"/>
              <a:pathLst>
                <a:path extrusionOk="0" h="1217" w="1217">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4878025" y="4838500"/>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4878025" y="4751125"/>
              <a:ext cx="30400" cy="30425"/>
            </a:xfrm>
            <a:custGeom>
              <a:rect b="b" l="l" r="r" t="t"/>
              <a:pathLst>
                <a:path extrusionOk="0" h="1217" w="1216">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4878025" y="4574825"/>
              <a:ext cx="30400" cy="30425"/>
            </a:xfrm>
            <a:custGeom>
              <a:rect b="b" l="l" r="r" t="t"/>
              <a:pathLst>
                <a:path extrusionOk="0" h="1217" w="1216">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4878025" y="4312675"/>
              <a:ext cx="30400" cy="30400"/>
            </a:xfrm>
            <a:custGeom>
              <a:rect b="b" l="l" r="r" t="t"/>
              <a:pathLst>
                <a:path extrusionOk="0" h="1216" w="1216">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4878025" y="4663725"/>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4878025" y="4487450"/>
              <a:ext cx="30400" cy="30400"/>
            </a:xfrm>
            <a:custGeom>
              <a:rect b="b" l="l" r="r" t="t"/>
              <a:pathLst>
                <a:path extrusionOk="0" h="1216" w="1216">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4878025" y="4224525"/>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4878025" y="4400050"/>
              <a:ext cx="30400" cy="30425"/>
            </a:xfrm>
            <a:custGeom>
              <a:rect b="b" l="l" r="r" t="t"/>
              <a:pathLst>
                <a:path extrusionOk="0" h="1217" w="1216">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4879525" y="4925900"/>
              <a:ext cx="30425" cy="30425"/>
            </a:xfrm>
            <a:custGeom>
              <a:rect b="b" l="l" r="r" t="t"/>
              <a:pathLst>
                <a:path extrusionOk="0" h="1217" w="1217">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4960075" y="4137125"/>
              <a:ext cx="30425" cy="30425"/>
            </a:xfrm>
            <a:custGeom>
              <a:rect b="b" l="l" r="r" t="t"/>
              <a:pathLst>
                <a:path extrusionOk="0" h="1217" w="1217">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4960075" y="4487450"/>
              <a:ext cx="30425" cy="30400"/>
            </a:xfrm>
            <a:custGeom>
              <a:rect b="b" l="l" r="r" t="t"/>
              <a:pathLst>
                <a:path extrusionOk="0" h="1216" w="1217">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4960075" y="4312675"/>
              <a:ext cx="30425" cy="30400"/>
            </a:xfrm>
            <a:custGeom>
              <a:rect b="b" l="l" r="r" t="t"/>
              <a:pathLst>
                <a:path extrusionOk="0" h="1216" w="1217">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4960075" y="4224525"/>
              <a:ext cx="30425" cy="30400"/>
            </a:xfrm>
            <a:custGeom>
              <a:rect b="b" l="l" r="r" t="t"/>
              <a:pathLst>
                <a:path extrusionOk="0" h="1216" w="1217">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4960075" y="4400050"/>
              <a:ext cx="30425" cy="30425"/>
            </a:xfrm>
            <a:custGeom>
              <a:rect b="b" l="l" r="r" t="t"/>
              <a:pathLst>
                <a:path extrusionOk="0" h="1217" w="1217">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960075" y="4837750"/>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4960075" y="4751125"/>
              <a:ext cx="30425" cy="30425"/>
            </a:xfrm>
            <a:custGeom>
              <a:rect b="b" l="l" r="r" t="t"/>
              <a:pathLst>
                <a:path extrusionOk="0" h="1217" w="1217">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4960075" y="4663725"/>
              <a:ext cx="30425" cy="30425"/>
            </a:xfrm>
            <a:custGeom>
              <a:rect b="b" l="l" r="r" t="t"/>
              <a:pathLst>
                <a:path extrusionOk="0" h="1217" w="1217">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4960075" y="4574825"/>
              <a:ext cx="30425" cy="30425"/>
            </a:xfrm>
            <a:custGeom>
              <a:rect b="b" l="l" r="r" t="t"/>
              <a:pathLst>
                <a:path extrusionOk="0" h="1217" w="1217">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4960075" y="4926175"/>
              <a:ext cx="30425" cy="30150"/>
            </a:xfrm>
            <a:custGeom>
              <a:rect b="b" l="l" r="r" t="t"/>
              <a:pathLst>
                <a:path extrusionOk="0" h="1206" w="1217">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4960075" y="3962350"/>
              <a:ext cx="30425" cy="30425"/>
            </a:xfrm>
            <a:custGeom>
              <a:rect b="b" l="l" r="r" t="t"/>
              <a:pathLst>
                <a:path extrusionOk="0" h="1217" w="1217">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4960075" y="4048975"/>
              <a:ext cx="30425" cy="30425"/>
            </a:xfrm>
            <a:custGeom>
              <a:rect b="b" l="l" r="r" t="t"/>
              <a:pathLst>
                <a:path extrusionOk="0" h="1217" w="1217">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4960075" y="3874200"/>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4878025" y="3872675"/>
              <a:ext cx="30400" cy="31200"/>
            </a:xfrm>
            <a:custGeom>
              <a:rect b="b" l="l" r="r" t="t"/>
              <a:pathLst>
                <a:path extrusionOk="0" h="1248" w="1216">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4878025" y="4137125"/>
              <a:ext cx="29650" cy="29675"/>
            </a:xfrm>
            <a:custGeom>
              <a:rect b="b" l="l" r="r" t="t"/>
              <a:pathLst>
                <a:path extrusionOk="0" h="1187" w="1186">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4878025" y="4048975"/>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4878025" y="3961600"/>
              <a:ext cx="30400" cy="30425"/>
            </a:xfrm>
            <a:custGeom>
              <a:rect b="b" l="l" r="r" t="t"/>
              <a:pathLst>
                <a:path extrusionOk="0" h="1217" w="1216">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4796700" y="39616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a:off x="4796700" y="3874200"/>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4795200" y="4224525"/>
              <a:ext cx="31175" cy="30400"/>
            </a:xfrm>
            <a:custGeom>
              <a:rect b="b" l="l" r="r" t="t"/>
              <a:pathLst>
                <a:path extrusionOk="0" h="1216" w="1247">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4796700" y="4137125"/>
              <a:ext cx="30425" cy="3042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4796700" y="4048975"/>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4713875" y="3872675"/>
              <a:ext cx="30425" cy="31200"/>
            </a:xfrm>
            <a:custGeom>
              <a:rect b="b" l="l" r="r" t="t"/>
              <a:pathLst>
                <a:path extrusionOk="0" h="1248" w="1217">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4713875" y="3961600"/>
              <a:ext cx="30425" cy="30425"/>
            </a:xfrm>
            <a:custGeom>
              <a:rect b="b" l="l" r="r" t="t"/>
              <a:pathLst>
                <a:path extrusionOk="0" h="1217" w="1217">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4713875" y="4136375"/>
              <a:ext cx="30425" cy="30425"/>
            </a:xfrm>
            <a:custGeom>
              <a:rect b="b" l="l" r="r" t="t"/>
              <a:pathLst>
                <a:path extrusionOk="0" h="1217" w="1217">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4713875" y="4223750"/>
              <a:ext cx="30425" cy="30425"/>
            </a:xfrm>
            <a:custGeom>
              <a:rect b="b" l="l" r="r" t="t"/>
              <a:pathLst>
                <a:path extrusionOk="0" h="1217" w="1217">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4713875" y="4048975"/>
              <a:ext cx="30425" cy="30425"/>
            </a:xfrm>
            <a:custGeom>
              <a:rect b="b" l="l" r="r" t="t"/>
              <a:pathLst>
                <a:path extrusionOk="0" h="1217" w="1217">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4713875" y="4312675"/>
              <a:ext cx="29675" cy="29650"/>
            </a:xfrm>
            <a:custGeom>
              <a:rect b="b" l="l" r="r" t="t"/>
              <a:pathLst>
                <a:path extrusionOk="0" h="1186" w="1187">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07" name="Shape 407"/>
        <p:cNvGrpSpPr/>
        <p:nvPr/>
      </p:nvGrpSpPr>
      <p:grpSpPr>
        <a:xfrm>
          <a:off x="0" y="0"/>
          <a:ext cx="0" cy="0"/>
          <a:chOff x="0" y="0"/>
          <a:chExt cx="0" cy="0"/>
        </a:xfrm>
      </p:grpSpPr>
      <p:sp>
        <p:nvSpPr>
          <p:cNvPr id="408" name="Google Shape;408;p17"/>
          <p:cNvSpPr txBox="1"/>
          <p:nvPr>
            <p:ph type="title"/>
          </p:nvPr>
        </p:nvSpPr>
        <p:spPr>
          <a:xfrm>
            <a:off x="5800250" y="1512900"/>
            <a:ext cx="2630400" cy="1037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17"/>
          <p:cNvSpPr txBox="1"/>
          <p:nvPr>
            <p:ph idx="1" type="subTitle"/>
          </p:nvPr>
        </p:nvSpPr>
        <p:spPr>
          <a:xfrm>
            <a:off x="5800375" y="255030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0" name="Google Shape;410;p17"/>
          <p:cNvSpPr/>
          <p:nvPr/>
        </p:nvSpPr>
        <p:spPr>
          <a:xfrm>
            <a:off x="0" y="0"/>
            <a:ext cx="5353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713213" y="-191200"/>
            <a:ext cx="304620" cy="4192398"/>
          </a:xfrm>
          <a:custGeom>
            <a:rect b="b" l="l" r="r" t="t"/>
            <a:pathLst>
              <a:path extrusionOk="0" h="78664" w="5716">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17"/>
          <p:cNvGrpSpPr/>
          <p:nvPr/>
        </p:nvGrpSpPr>
        <p:grpSpPr>
          <a:xfrm>
            <a:off x="4919728" y="4286120"/>
            <a:ext cx="1901119" cy="739611"/>
            <a:chOff x="1268525" y="3035300"/>
            <a:chExt cx="818425" cy="318400"/>
          </a:xfrm>
        </p:grpSpPr>
        <p:sp>
          <p:nvSpPr>
            <p:cNvPr id="413" name="Google Shape;413;p17"/>
            <p:cNvSpPr/>
            <p:nvPr/>
          </p:nvSpPr>
          <p:spPr>
            <a:xfrm>
              <a:off x="1268525" y="3035300"/>
              <a:ext cx="104900" cy="103350"/>
            </a:xfrm>
            <a:custGeom>
              <a:rect b="b" l="l" r="r" t="t"/>
              <a:pathLst>
                <a:path extrusionOk="0" h="4134" w="4196">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1507125" y="3035300"/>
              <a:ext cx="103375" cy="103350"/>
            </a:xfrm>
            <a:custGeom>
              <a:rect b="b" l="l" r="r" t="t"/>
              <a:pathLst>
                <a:path extrusionOk="0" h="4134" w="4135">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1744975" y="3035300"/>
              <a:ext cx="103375" cy="103350"/>
            </a:xfrm>
            <a:custGeom>
              <a:rect b="b" l="l" r="r" t="t"/>
              <a:pathLst>
                <a:path extrusionOk="0" h="4134" w="4135">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1982075" y="3035300"/>
              <a:ext cx="104875" cy="103350"/>
            </a:xfrm>
            <a:custGeom>
              <a:rect b="b" l="l" r="r" t="t"/>
              <a:pathLst>
                <a:path extrusionOk="0" h="4134" w="4195">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1268525" y="3248825"/>
              <a:ext cx="104900" cy="104875"/>
            </a:xfrm>
            <a:custGeom>
              <a:rect b="b" l="l" r="r" t="t"/>
              <a:pathLst>
                <a:path extrusionOk="0" h="4195" w="4196">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1507125" y="3248825"/>
              <a:ext cx="103375" cy="104875"/>
            </a:xfrm>
            <a:custGeom>
              <a:rect b="b" l="l" r="r" t="t"/>
              <a:pathLst>
                <a:path extrusionOk="0" h="4195" w="4135">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1744975" y="3248825"/>
              <a:ext cx="103375" cy="104875"/>
            </a:xfrm>
            <a:custGeom>
              <a:rect b="b" l="l" r="r" t="t"/>
              <a:pathLst>
                <a:path extrusionOk="0" h="4195" w="4135">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1982075" y="3248825"/>
              <a:ext cx="104875" cy="104875"/>
            </a:xfrm>
            <a:custGeom>
              <a:rect b="b" l="l" r="r" t="t"/>
              <a:pathLst>
                <a:path extrusionOk="0" h="4195" w="4195">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1" name="Shape 421"/>
        <p:cNvGrpSpPr/>
        <p:nvPr/>
      </p:nvGrpSpPr>
      <p:grpSpPr>
        <a:xfrm>
          <a:off x="0" y="0"/>
          <a:ext cx="0" cy="0"/>
          <a:chOff x="0" y="0"/>
          <a:chExt cx="0" cy="0"/>
        </a:xfrm>
      </p:grpSpPr>
      <p:sp>
        <p:nvSpPr>
          <p:cNvPr id="422" name="Google Shape;42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3" name="Google Shape;423;p18"/>
          <p:cNvSpPr txBox="1"/>
          <p:nvPr>
            <p:ph idx="1" type="subTitle"/>
          </p:nvPr>
        </p:nvSpPr>
        <p:spPr>
          <a:xfrm>
            <a:off x="4923250" y="3094399"/>
            <a:ext cx="26421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4" name="Google Shape;424;p18"/>
          <p:cNvSpPr txBox="1"/>
          <p:nvPr>
            <p:ph idx="2" type="subTitle"/>
          </p:nvPr>
        </p:nvSpPr>
        <p:spPr>
          <a:xfrm>
            <a:off x="1579025" y="3094398"/>
            <a:ext cx="26421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18"/>
          <p:cNvSpPr txBox="1"/>
          <p:nvPr>
            <p:ph idx="3" type="subTitle"/>
          </p:nvPr>
        </p:nvSpPr>
        <p:spPr>
          <a:xfrm>
            <a:off x="1579025" y="2577850"/>
            <a:ext cx="26421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6" name="Google Shape;426;p18"/>
          <p:cNvSpPr txBox="1"/>
          <p:nvPr>
            <p:ph idx="4" type="subTitle"/>
          </p:nvPr>
        </p:nvSpPr>
        <p:spPr>
          <a:xfrm>
            <a:off x="4923253" y="2577850"/>
            <a:ext cx="26421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7" name="Google Shape;427;p18"/>
          <p:cNvSpPr/>
          <p:nvPr/>
        </p:nvSpPr>
        <p:spPr>
          <a:xfrm rot="-5400000">
            <a:off x="4297800" y="299525"/>
            <a:ext cx="561000" cy="91566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18"/>
          <p:cNvGrpSpPr/>
          <p:nvPr/>
        </p:nvGrpSpPr>
        <p:grpSpPr>
          <a:xfrm>
            <a:off x="-1239000" y="3094400"/>
            <a:ext cx="1959000" cy="1959000"/>
            <a:chOff x="-1193600" y="-50600"/>
            <a:chExt cx="1959000" cy="1959000"/>
          </a:xfrm>
        </p:grpSpPr>
        <p:sp>
          <p:nvSpPr>
            <p:cNvPr id="429" name="Google Shape;429;p18"/>
            <p:cNvSpPr/>
            <p:nvPr/>
          </p:nvSpPr>
          <p:spPr>
            <a:xfrm>
              <a:off x="-1193600" y="-50600"/>
              <a:ext cx="1959000" cy="1959000"/>
            </a:xfrm>
            <a:prstGeom prst="ellipse">
              <a:avLst/>
            </a:prstGeom>
            <a:noFill/>
            <a:ln cap="flat" cmpd="sng" w="19050">
              <a:solidFill>
                <a:srgbClr val="3F52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777425" y="328150"/>
              <a:ext cx="1201500" cy="1201500"/>
            </a:xfrm>
            <a:prstGeom prst="ellipse">
              <a:avLst/>
            </a:prstGeom>
            <a:noFill/>
            <a:ln cap="flat" cmpd="sng" w="19050">
              <a:solidFill>
                <a:srgbClr val="3F52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1" name="Google Shape;431;p18"/>
          <p:cNvCxnSpPr/>
          <p:nvPr/>
        </p:nvCxnSpPr>
        <p:spPr>
          <a:xfrm>
            <a:off x="6660775" y="337675"/>
            <a:ext cx="30153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32" name="Shape 432"/>
        <p:cNvGrpSpPr/>
        <p:nvPr/>
      </p:nvGrpSpPr>
      <p:grpSpPr>
        <a:xfrm>
          <a:off x="0" y="0"/>
          <a:ext cx="0" cy="0"/>
          <a:chOff x="0" y="0"/>
          <a:chExt cx="0" cy="0"/>
        </a:xfrm>
      </p:grpSpPr>
      <p:sp>
        <p:nvSpPr>
          <p:cNvPr id="433" name="Google Shape;43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4" name="Google Shape;434;p19"/>
          <p:cNvSpPr txBox="1"/>
          <p:nvPr>
            <p:ph idx="1" type="subTitle"/>
          </p:nvPr>
        </p:nvSpPr>
        <p:spPr>
          <a:xfrm>
            <a:off x="4985245" y="1667625"/>
            <a:ext cx="2947800" cy="19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19"/>
          <p:cNvSpPr txBox="1"/>
          <p:nvPr>
            <p:ph idx="2" type="subTitle"/>
          </p:nvPr>
        </p:nvSpPr>
        <p:spPr>
          <a:xfrm>
            <a:off x="1211050" y="1667625"/>
            <a:ext cx="2947800" cy="19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19"/>
          <p:cNvSpPr/>
          <p:nvPr/>
        </p:nvSpPr>
        <p:spPr>
          <a:xfrm>
            <a:off x="0" y="4015325"/>
            <a:ext cx="9144000" cy="11283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19"/>
          <p:cNvGrpSpPr/>
          <p:nvPr/>
        </p:nvGrpSpPr>
        <p:grpSpPr>
          <a:xfrm rot="5400000">
            <a:off x="184964" y="3577896"/>
            <a:ext cx="992420" cy="1059766"/>
            <a:chOff x="4921325" y="1013225"/>
            <a:chExt cx="1175575" cy="1255350"/>
          </a:xfrm>
        </p:grpSpPr>
        <p:sp>
          <p:nvSpPr>
            <p:cNvPr id="438" name="Google Shape;438;p19"/>
            <p:cNvSpPr/>
            <p:nvPr/>
          </p:nvSpPr>
          <p:spPr>
            <a:xfrm>
              <a:off x="4921325" y="2238925"/>
              <a:ext cx="30425" cy="29650"/>
            </a:xfrm>
            <a:custGeom>
              <a:rect b="b" l="l" r="r" t="t"/>
              <a:pathLst>
                <a:path extrusionOk="0" h="1186" w="1217">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5003400" y="2150775"/>
              <a:ext cx="30425" cy="30425"/>
            </a:xfrm>
            <a:custGeom>
              <a:rect b="b" l="l" r="r" t="t"/>
              <a:pathLst>
                <a:path extrusionOk="0" h="1217" w="1217">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5003400" y="2239100"/>
              <a:ext cx="30425" cy="29475"/>
            </a:xfrm>
            <a:custGeom>
              <a:rect b="b" l="l" r="r" t="t"/>
              <a:pathLst>
                <a:path extrusionOk="0" h="1179" w="1217">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5085475" y="2062625"/>
              <a:ext cx="30425" cy="118575"/>
            </a:xfrm>
            <a:custGeom>
              <a:rect b="b" l="l" r="r" t="t"/>
              <a:pathLst>
                <a:path extrusionOk="0" h="4743" w="1217">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5085475"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5166775" y="1975250"/>
              <a:ext cx="30425" cy="205950"/>
            </a:xfrm>
            <a:custGeom>
              <a:rect b="b" l="l" r="r" t="t"/>
              <a:pathLst>
                <a:path extrusionOk="0" h="8238" w="1217">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5167525" y="2238925"/>
              <a:ext cx="30425" cy="29650"/>
            </a:xfrm>
            <a:custGeom>
              <a:rect b="b" l="l" r="r" t="t"/>
              <a:pathLst>
                <a:path extrusionOk="0" h="1186" w="1217">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5248850" y="1887850"/>
              <a:ext cx="30425" cy="293350"/>
            </a:xfrm>
            <a:custGeom>
              <a:rect b="b" l="l" r="r" t="t"/>
              <a:pathLst>
                <a:path extrusionOk="0" h="11734" w="1217">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5248850"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5330150" y="1800475"/>
              <a:ext cx="30425" cy="380725"/>
            </a:xfrm>
            <a:custGeom>
              <a:rect b="b" l="l" r="r" t="t"/>
              <a:pathLst>
                <a:path extrusionOk="0" h="15229" w="1217">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5330150" y="2238925"/>
              <a:ext cx="30425" cy="29650"/>
            </a:xfrm>
            <a:custGeom>
              <a:rect b="b" l="l" r="r" t="t"/>
              <a:pathLst>
                <a:path extrusionOk="0" h="1186" w="1217">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5412225" y="1712325"/>
              <a:ext cx="30425" cy="468875"/>
            </a:xfrm>
            <a:custGeom>
              <a:rect b="b" l="l" r="r" t="t"/>
              <a:pathLst>
                <a:path extrusionOk="0" h="18755"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5412225" y="2239200"/>
              <a:ext cx="30425" cy="29375"/>
            </a:xfrm>
            <a:custGeom>
              <a:rect b="b" l="l" r="r" t="t"/>
              <a:pathLst>
                <a:path extrusionOk="0" h="1175" w="1217">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493525" y="1624925"/>
              <a:ext cx="30425" cy="556275"/>
            </a:xfrm>
            <a:custGeom>
              <a:rect b="b" l="l" r="r" t="t"/>
              <a:pathLst>
                <a:path extrusionOk="0" h="22251" w="1217">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5493525" y="2239200"/>
              <a:ext cx="30425" cy="29375"/>
            </a:xfrm>
            <a:custGeom>
              <a:rect b="b" l="l" r="r" t="t"/>
              <a:pathLst>
                <a:path extrusionOk="0" h="1175" w="1217">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5576350" y="1537550"/>
              <a:ext cx="30425" cy="643650"/>
            </a:xfrm>
            <a:custGeom>
              <a:rect b="b" l="l" r="r" t="t"/>
              <a:pathLst>
                <a:path extrusionOk="0" h="25746" w="1217">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5575600"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5658425" y="1450150"/>
              <a:ext cx="30425" cy="731050"/>
            </a:xfrm>
            <a:custGeom>
              <a:rect b="b" l="l" r="r" t="t"/>
              <a:pathLst>
                <a:path extrusionOk="0" h="29242" w="1217">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5656900" y="2238925"/>
              <a:ext cx="28900" cy="29650"/>
            </a:xfrm>
            <a:custGeom>
              <a:rect b="b" l="l" r="r" t="t"/>
              <a:pathLst>
                <a:path extrusionOk="0" h="1186" w="1156">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5739725" y="1362025"/>
              <a:ext cx="30425" cy="819175"/>
            </a:xfrm>
            <a:custGeom>
              <a:rect b="b" l="l" r="r" t="t"/>
              <a:pathLst>
                <a:path extrusionOk="0" h="32767" w="1217">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5738975" y="2239100"/>
              <a:ext cx="29650" cy="29475"/>
            </a:xfrm>
            <a:custGeom>
              <a:rect b="b" l="l" r="r" t="t"/>
              <a:pathLst>
                <a:path extrusionOk="0" h="1179" w="1186">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5821050" y="1274625"/>
              <a:ext cx="31175" cy="906575"/>
            </a:xfrm>
            <a:custGeom>
              <a:rect b="b" l="l" r="r" t="t"/>
              <a:pathLst>
                <a:path extrusionOk="0" h="36263" w="1247">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5821050" y="2239675"/>
              <a:ext cx="28900" cy="28900"/>
            </a:xfrm>
            <a:custGeom>
              <a:rect b="b" l="l" r="r" t="t"/>
              <a:pathLst>
                <a:path extrusionOk="0" h="1156" w="1156">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5903100" y="1187250"/>
              <a:ext cx="29675" cy="993950"/>
            </a:xfrm>
            <a:custGeom>
              <a:rect b="b" l="l" r="r" t="t"/>
              <a:pathLst>
                <a:path extrusionOk="0" h="39758" w="1187">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5903100" y="2239100"/>
              <a:ext cx="30425" cy="29475"/>
            </a:xfrm>
            <a:custGeom>
              <a:rect b="b" l="l" r="r" t="t"/>
              <a:pathLst>
                <a:path extrusionOk="0" h="1179" w="1217">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5985175" y="1099850"/>
              <a:ext cx="30425" cy="1081350"/>
            </a:xfrm>
            <a:custGeom>
              <a:rect b="b" l="l" r="r" t="t"/>
              <a:pathLst>
                <a:path extrusionOk="0" h="43254" w="1217">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5985950" y="2239675"/>
              <a:ext cx="28125" cy="28900"/>
            </a:xfrm>
            <a:custGeom>
              <a:rect b="b" l="l" r="r" t="t"/>
              <a:pathLst>
                <a:path extrusionOk="0" h="1156" w="1125">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6066500" y="1013225"/>
              <a:ext cx="30400" cy="28150"/>
            </a:xfrm>
            <a:custGeom>
              <a:rect b="b" l="l" r="r" t="t"/>
              <a:pathLst>
                <a:path extrusionOk="0" h="1126" w="1216">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6066500" y="1099850"/>
              <a:ext cx="30400" cy="1081350"/>
            </a:xfrm>
            <a:custGeom>
              <a:rect b="b" l="l" r="r" t="t"/>
              <a:pathLst>
                <a:path extrusionOk="0" h="43254" w="1216">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6066500" y="2239675"/>
              <a:ext cx="28900" cy="28900"/>
            </a:xfrm>
            <a:custGeom>
              <a:rect b="b" l="l" r="r" t="t"/>
              <a:pathLst>
                <a:path extrusionOk="0" h="1156" w="1156">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19"/>
          <p:cNvGrpSpPr/>
          <p:nvPr/>
        </p:nvGrpSpPr>
        <p:grpSpPr>
          <a:xfrm>
            <a:off x="5992700" y="4220413"/>
            <a:ext cx="3151300" cy="718125"/>
            <a:chOff x="5719975" y="3030725"/>
            <a:chExt cx="3151300" cy="718125"/>
          </a:xfrm>
        </p:grpSpPr>
        <p:sp>
          <p:nvSpPr>
            <p:cNvPr id="469" name="Google Shape;469;p19"/>
            <p:cNvSpPr/>
            <p:nvPr/>
          </p:nvSpPr>
          <p:spPr>
            <a:xfrm>
              <a:off x="6282300" y="3030725"/>
              <a:ext cx="2588975" cy="321475"/>
            </a:xfrm>
            <a:custGeom>
              <a:rect b="b" l="l" r="r" t="t"/>
              <a:pathLst>
                <a:path extrusionOk="0" fill="none" h="12859" w="103559">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5719975" y="3426625"/>
              <a:ext cx="2588975" cy="322225"/>
            </a:xfrm>
            <a:custGeom>
              <a:rect b="b" l="l" r="r" t="t"/>
              <a:pathLst>
                <a:path extrusionOk="0" fill="none" h="12889" w="103559">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1" name="Shape 471"/>
        <p:cNvGrpSpPr/>
        <p:nvPr/>
      </p:nvGrpSpPr>
      <p:grpSpPr>
        <a:xfrm>
          <a:off x="0" y="0"/>
          <a:ext cx="0" cy="0"/>
          <a:chOff x="0" y="0"/>
          <a:chExt cx="0" cy="0"/>
        </a:xfrm>
      </p:grpSpPr>
      <p:sp>
        <p:nvSpPr>
          <p:cNvPr id="472" name="Google Shape;47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20"/>
          <p:cNvSpPr txBox="1"/>
          <p:nvPr>
            <p:ph idx="1" type="subTitle"/>
          </p:nvPr>
        </p:nvSpPr>
        <p:spPr>
          <a:xfrm>
            <a:off x="937626" y="305705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4" name="Google Shape;474;p20"/>
          <p:cNvSpPr txBox="1"/>
          <p:nvPr>
            <p:ph idx="2" type="subTitle"/>
          </p:nvPr>
        </p:nvSpPr>
        <p:spPr>
          <a:xfrm>
            <a:off x="3484347" y="305705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5" name="Google Shape;475;p20"/>
          <p:cNvSpPr txBox="1"/>
          <p:nvPr>
            <p:ph idx="3" type="subTitle"/>
          </p:nvPr>
        </p:nvSpPr>
        <p:spPr>
          <a:xfrm>
            <a:off x="6031074" y="305705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6" name="Google Shape;476;p20"/>
          <p:cNvSpPr txBox="1"/>
          <p:nvPr>
            <p:ph idx="4" type="subTitle"/>
          </p:nvPr>
        </p:nvSpPr>
        <p:spPr>
          <a:xfrm>
            <a:off x="937625" y="2555801"/>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7" name="Google Shape;477;p20"/>
          <p:cNvSpPr txBox="1"/>
          <p:nvPr>
            <p:ph idx="5" type="subTitle"/>
          </p:nvPr>
        </p:nvSpPr>
        <p:spPr>
          <a:xfrm>
            <a:off x="3484350" y="2555801"/>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8" name="Google Shape;478;p20"/>
          <p:cNvSpPr txBox="1"/>
          <p:nvPr>
            <p:ph idx="6" type="subTitle"/>
          </p:nvPr>
        </p:nvSpPr>
        <p:spPr>
          <a:xfrm>
            <a:off x="6031075" y="2555801"/>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9" name="Google Shape;479;p20"/>
          <p:cNvSpPr/>
          <p:nvPr/>
        </p:nvSpPr>
        <p:spPr>
          <a:xfrm>
            <a:off x="8424000"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0" name="Google Shape;480;p20"/>
          <p:cNvCxnSpPr/>
          <p:nvPr/>
        </p:nvCxnSpPr>
        <p:spPr>
          <a:xfrm>
            <a:off x="0" y="4621575"/>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481" name="Google Shape;481;p20"/>
          <p:cNvCxnSpPr/>
          <p:nvPr/>
        </p:nvCxnSpPr>
        <p:spPr>
          <a:xfrm>
            <a:off x="0" y="4773975"/>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482" name="Google Shape;482;p20"/>
          <p:cNvCxnSpPr/>
          <p:nvPr/>
        </p:nvCxnSpPr>
        <p:spPr>
          <a:xfrm>
            <a:off x="0" y="4926375"/>
            <a:ext cx="17790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3"/>
          <p:cNvSpPr/>
          <p:nvPr/>
        </p:nvSpPr>
        <p:spPr>
          <a:xfrm>
            <a:off x="0" y="0"/>
            <a:ext cx="31917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ph type="title"/>
          </p:nvPr>
        </p:nvSpPr>
        <p:spPr>
          <a:xfrm>
            <a:off x="2622375" y="2610638"/>
            <a:ext cx="57972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3"/>
          <p:cNvSpPr txBox="1"/>
          <p:nvPr>
            <p:ph hasCustomPrompt="1" idx="2" type="title"/>
          </p:nvPr>
        </p:nvSpPr>
        <p:spPr>
          <a:xfrm>
            <a:off x="6362175" y="1328938"/>
            <a:ext cx="2057400" cy="1067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5" name="Google Shape;145;p3"/>
          <p:cNvSpPr txBox="1"/>
          <p:nvPr>
            <p:ph idx="1" type="subTitle"/>
          </p:nvPr>
        </p:nvSpPr>
        <p:spPr>
          <a:xfrm>
            <a:off x="2622375" y="3439575"/>
            <a:ext cx="57972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 name="Google Shape;146;p3"/>
          <p:cNvSpPr/>
          <p:nvPr/>
        </p:nvSpPr>
        <p:spPr>
          <a:xfrm flipH="1">
            <a:off x="-588359" y="1909788"/>
            <a:ext cx="1371600" cy="1371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5400000">
            <a:off x="1218278" y="3511244"/>
            <a:ext cx="59575" cy="2496139"/>
          </a:xfrm>
          <a:custGeom>
            <a:rect b="b" l="l" r="r" t="t"/>
            <a:pathLst>
              <a:path extrusionOk="0" h="38093" w="1507">
                <a:moveTo>
                  <a:pt x="0" y="0"/>
                </a:moveTo>
                <a:lnTo>
                  <a:pt x="0" y="38093"/>
                </a:lnTo>
                <a:lnTo>
                  <a:pt x="1506" y="38093"/>
                </a:lnTo>
                <a:lnTo>
                  <a:pt x="1506"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5400000">
            <a:off x="1219089" y="3758228"/>
            <a:ext cx="57955" cy="2496139"/>
          </a:xfrm>
          <a:custGeom>
            <a:rect b="b" l="l" r="r" t="t"/>
            <a:pathLst>
              <a:path extrusionOk="0" h="38093" w="1466">
                <a:moveTo>
                  <a:pt x="1" y="0"/>
                </a:moveTo>
                <a:lnTo>
                  <a:pt x="1" y="38093"/>
                </a:lnTo>
                <a:lnTo>
                  <a:pt x="1466" y="38093"/>
                </a:lnTo>
                <a:lnTo>
                  <a:pt x="1466"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3"/>
          <p:cNvCxnSpPr/>
          <p:nvPr/>
        </p:nvCxnSpPr>
        <p:spPr>
          <a:xfrm rot="5400000">
            <a:off x="8057575" y="42540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50" name="Google Shape;150;p3"/>
          <p:cNvCxnSpPr/>
          <p:nvPr/>
        </p:nvCxnSpPr>
        <p:spPr>
          <a:xfrm rot="5400000">
            <a:off x="7905175" y="42540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51" name="Google Shape;151;p3"/>
          <p:cNvCxnSpPr/>
          <p:nvPr/>
        </p:nvCxnSpPr>
        <p:spPr>
          <a:xfrm rot="5400000">
            <a:off x="7752775" y="42540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52" name="Google Shape;152;p3"/>
          <p:cNvCxnSpPr/>
          <p:nvPr/>
        </p:nvCxnSpPr>
        <p:spPr>
          <a:xfrm rot="10800000">
            <a:off x="-18334" y="2595600"/>
            <a:ext cx="610200" cy="0"/>
          </a:xfrm>
          <a:prstGeom prst="straightConnector1">
            <a:avLst/>
          </a:prstGeom>
          <a:noFill/>
          <a:ln cap="flat" cmpd="sng" w="19050">
            <a:solidFill>
              <a:srgbClr val="3F5294"/>
            </a:solidFill>
            <a:prstDash val="solid"/>
            <a:round/>
            <a:headEnd len="med" w="med" type="none"/>
            <a:tailEnd len="med" w="med" type="none"/>
          </a:ln>
        </p:spPr>
      </p:cxnSp>
      <p:cxnSp>
        <p:nvCxnSpPr>
          <p:cNvPr id="153" name="Google Shape;153;p3"/>
          <p:cNvCxnSpPr/>
          <p:nvPr/>
        </p:nvCxnSpPr>
        <p:spPr>
          <a:xfrm rot="10800000">
            <a:off x="-18334" y="2748000"/>
            <a:ext cx="610200" cy="0"/>
          </a:xfrm>
          <a:prstGeom prst="straightConnector1">
            <a:avLst/>
          </a:prstGeom>
          <a:noFill/>
          <a:ln cap="flat" cmpd="sng" w="19050">
            <a:solidFill>
              <a:srgbClr val="3F5294"/>
            </a:solidFill>
            <a:prstDash val="solid"/>
            <a:round/>
            <a:headEnd len="med" w="med" type="none"/>
            <a:tailEnd len="med" w="med" type="none"/>
          </a:ln>
        </p:spPr>
      </p:cxnSp>
      <p:cxnSp>
        <p:nvCxnSpPr>
          <p:cNvPr id="154" name="Google Shape;154;p3"/>
          <p:cNvCxnSpPr/>
          <p:nvPr/>
        </p:nvCxnSpPr>
        <p:spPr>
          <a:xfrm rot="10800000">
            <a:off x="-18334" y="2443200"/>
            <a:ext cx="6102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83" name="Shape 483"/>
        <p:cNvGrpSpPr/>
        <p:nvPr/>
      </p:nvGrpSpPr>
      <p:grpSpPr>
        <a:xfrm>
          <a:off x="0" y="0"/>
          <a:ext cx="0" cy="0"/>
          <a:chOff x="0" y="0"/>
          <a:chExt cx="0" cy="0"/>
        </a:xfrm>
      </p:grpSpPr>
      <p:sp>
        <p:nvSpPr>
          <p:cNvPr id="484" name="Google Shape;48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5" name="Google Shape;485;p21"/>
          <p:cNvSpPr txBox="1"/>
          <p:nvPr>
            <p:ph idx="1" type="subTitle"/>
          </p:nvPr>
        </p:nvSpPr>
        <p:spPr>
          <a:xfrm>
            <a:off x="1186611" y="22630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21"/>
          <p:cNvSpPr txBox="1"/>
          <p:nvPr>
            <p:ph idx="2" type="subTitle"/>
          </p:nvPr>
        </p:nvSpPr>
        <p:spPr>
          <a:xfrm>
            <a:off x="5979189" y="22630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7" name="Google Shape;487;p21"/>
          <p:cNvSpPr txBox="1"/>
          <p:nvPr>
            <p:ph idx="3" type="subTitle"/>
          </p:nvPr>
        </p:nvSpPr>
        <p:spPr>
          <a:xfrm>
            <a:off x="1186611" y="36964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8" name="Google Shape;488;p21"/>
          <p:cNvSpPr txBox="1"/>
          <p:nvPr>
            <p:ph idx="4" type="subTitle"/>
          </p:nvPr>
        </p:nvSpPr>
        <p:spPr>
          <a:xfrm>
            <a:off x="5979189" y="36964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9" name="Google Shape;489;p21"/>
          <p:cNvSpPr txBox="1"/>
          <p:nvPr>
            <p:ph idx="5" type="subTitle"/>
          </p:nvPr>
        </p:nvSpPr>
        <p:spPr>
          <a:xfrm>
            <a:off x="1186611" y="19211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0" name="Google Shape;490;p21"/>
          <p:cNvSpPr txBox="1"/>
          <p:nvPr>
            <p:ph idx="6" type="subTitle"/>
          </p:nvPr>
        </p:nvSpPr>
        <p:spPr>
          <a:xfrm>
            <a:off x="1186611" y="33546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1" name="Google Shape;491;p21"/>
          <p:cNvSpPr txBox="1"/>
          <p:nvPr>
            <p:ph idx="7" type="subTitle"/>
          </p:nvPr>
        </p:nvSpPr>
        <p:spPr>
          <a:xfrm>
            <a:off x="5979186" y="19211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2" name="Google Shape;492;p21"/>
          <p:cNvSpPr txBox="1"/>
          <p:nvPr>
            <p:ph idx="8" type="subTitle"/>
          </p:nvPr>
        </p:nvSpPr>
        <p:spPr>
          <a:xfrm>
            <a:off x="5979186" y="33546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3" name="Google Shape;493;p21"/>
          <p:cNvSpPr/>
          <p:nvPr/>
        </p:nvSpPr>
        <p:spPr>
          <a:xfrm>
            <a:off x="0"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21"/>
          <p:cNvGrpSpPr/>
          <p:nvPr/>
        </p:nvGrpSpPr>
        <p:grpSpPr>
          <a:xfrm flipH="1">
            <a:off x="490457" y="123720"/>
            <a:ext cx="1226647" cy="270356"/>
            <a:chOff x="-737950" y="458900"/>
            <a:chExt cx="549450" cy="121100"/>
          </a:xfrm>
        </p:grpSpPr>
        <p:sp>
          <p:nvSpPr>
            <p:cNvPr id="495" name="Google Shape;495;p21"/>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0" name="Google Shape;500;p21"/>
          <p:cNvCxnSpPr/>
          <p:nvPr/>
        </p:nvCxnSpPr>
        <p:spPr>
          <a:xfrm>
            <a:off x="8473175" y="34422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501" name="Google Shape;501;p21"/>
          <p:cNvCxnSpPr/>
          <p:nvPr/>
        </p:nvCxnSpPr>
        <p:spPr>
          <a:xfrm>
            <a:off x="8720925" y="34422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502" name="Google Shape;502;p21"/>
          <p:cNvCxnSpPr/>
          <p:nvPr/>
        </p:nvCxnSpPr>
        <p:spPr>
          <a:xfrm>
            <a:off x="8967913" y="3442200"/>
            <a:ext cx="0" cy="170130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03" name="Shape 503"/>
        <p:cNvGrpSpPr/>
        <p:nvPr/>
      </p:nvGrpSpPr>
      <p:grpSpPr>
        <a:xfrm>
          <a:off x="0" y="0"/>
          <a:ext cx="0" cy="0"/>
          <a:chOff x="0" y="0"/>
          <a:chExt cx="0" cy="0"/>
        </a:xfrm>
      </p:grpSpPr>
      <p:sp>
        <p:nvSpPr>
          <p:cNvPr id="504" name="Google Shape;504;p22"/>
          <p:cNvSpPr/>
          <p:nvPr/>
        </p:nvSpPr>
        <p:spPr>
          <a:xfrm rot="-5400000">
            <a:off x="4297800" y="299525"/>
            <a:ext cx="561000" cy="91566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6" name="Google Shape;506;p22"/>
          <p:cNvSpPr txBox="1"/>
          <p:nvPr>
            <p:ph idx="1" type="subTitle"/>
          </p:nvPr>
        </p:nvSpPr>
        <p:spPr>
          <a:xfrm>
            <a:off x="1109155" y="1248369"/>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7" name="Google Shape;507;p22"/>
          <p:cNvSpPr txBox="1"/>
          <p:nvPr>
            <p:ph idx="2" type="subTitle"/>
          </p:nvPr>
        </p:nvSpPr>
        <p:spPr>
          <a:xfrm>
            <a:off x="3579000" y="1248369"/>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22"/>
          <p:cNvSpPr txBox="1"/>
          <p:nvPr>
            <p:ph idx="3" type="subTitle"/>
          </p:nvPr>
        </p:nvSpPr>
        <p:spPr>
          <a:xfrm>
            <a:off x="1109155" y="3933632"/>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9" name="Google Shape;509;p22"/>
          <p:cNvSpPr txBox="1"/>
          <p:nvPr>
            <p:ph idx="4" type="subTitle"/>
          </p:nvPr>
        </p:nvSpPr>
        <p:spPr>
          <a:xfrm>
            <a:off x="3579000" y="3933632"/>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0" name="Google Shape;510;p22"/>
          <p:cNvSpPr txBox="1"/>
          <p:nvPr>
            <p:ph idx="5" type="subTitle"/>
          </p:nvPr>
        </p:nvSpPr>
        <p:spPr>
          <a:xfrm>
            <a:off x="6048845" y="1248369"/>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22"/>
          <p:cNvSpPr txBox="1"/>
          <p:nvPr>
            <p:ph idx="6" type="subTitle"/>
          </p:nvPr>
        </p:nvSpPr>
        <p:spPr>
          <a:xfrm>
            <a:off x="6048845" y="3933632"/>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22"/>
          <p:cNvSpPr txBox="1"/>
          <p:nvPr>
            <p:ph idx="7" type="subTitle"/>
          </p:nvPr>
        </p:nvSpPr>
        <p:spPr>
          <a:xfrm>
            <a:off x="1113055" y="19095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3" name="Google Shape;513;p22"/>
          <p:cNvSpPr txBox="1"/>
          <p:nvPr>
            <p:ph idx="8" type="subTitle"/>
          </p:nvPr>
        </p:nvSpPr>
        <p:spPr>
          <a:xfrm>
            <a:off x="3582900" y="19095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4" name="Google Shape;514;p22"/>
          <p:cNvSpPr txBox="1"/>
          <p:nvPr>
            <p:ph idx="9" type="subTitle"/>
          </p:nvPr>
        </p:nvSpPr>
        <p:spPr>
          <a:xfrm>
            <a:off x="6052745" y="19095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5" name="Google Shape;515;p22"/>
          <p:cNvSpPr txBox="1"/>
          <p:nvPr>
            <p:ph idx="13" type="subTitle"/>
          </p:nvPr>
        </p:nvSpPr>
        <p:spPr>
          <a:xfrm>
            <a:off x="1113055" y="360220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6" name="Google Shape;516;p22"/>
          <p:cNvSpPr txBox="1"/>
          <p:nvPr>
            <p:ph idx="14" type="subTitle"/>
          </p:nvPr>
        </p:nvSpPr>
        <p:spPr>
          <a:xfrm>
            <a:off x="3582900" y="360220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7" name="Google Shape;517;p22"/>
          <p:cNvSpPr txBox="1"/>
          <p:nvPr>
            <p:ph idx="15" type="subTitle"/>
          </p:nvPr>
        </p:nvSpPr>
        <p:spPr>
          <a:xfrm>
            <a:off x="6052745" y="360220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18" name="Google Shape;518;p22"/>
          <p:cNvGrpSpPr/>
          <p:nvPr/>
        </p:nvGrpSpPr>
        <p:grpSpPr>
          <a:xfrm>
            <a:off x="-294412" y="3794588"/>
            <a:ext cx="1007625" cy="1012975"/>
            <a:chOff x="3577850" y="660625"/>
            <a:chExt cx="1007625" cy="1012975"/>
          </a:xfrm>
        </p:grpSpPr>
        <p:sp>
          <p:nvSpPr>
            <p:cNvPr id="519" name="Google Shape;519;p22"/>
            <p:cNvSpPr/>
            <p:nvPr/>
          </p:nvSpPr>
          <p:spPr>
            <a:xfrm>
              <a:off x="3577850" y="660625"/>
              <a:ext cx="1007625" cy="1012975"/>
            </a:xfrm>
            <a:custGeom>
              <a:rect b="b" l="l" r="r" t="t"/>
              <a:pathLst>
                <a:path extrusionOk="0" fill="none" h="40519" w="40305">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3741975" y="934200"/>
              <a:ext cx="675575" cy="570700"/>
            </a:xfrm>
            <a:custGeom>
              <a:rect b="b" l="l" r="r" t="t"/>
              <a:pathLst>
                <a:path extrusionOk="0" fill="none" h="22828" w="27023">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2"/>
          <p:cNvGrpSpPr/>
          <p:nvPr/>
        </p:nvGrpSpPr>
        <p:grpSpPr>
          <a:xfrm>
            <a:off x="8430772" y="-8"/>
            <a:ext cx="548962" cy="2150503"/>
            <a:chOff x="4713875" y="3872675"/>
            <a:chExt cx="276625" cy="1083650"/>
          </a:xfrm>
        </p:grpSpPr>
        <p:sp>
          <p:nvSpPr>
            <p:cNvPr id="522" name="Google Shape;522;p22"/>
            <p:cNvSpPr/>
            <p:nvPr/>
          </p:nvSpPr>
          <p:spPr>
            <a:xfrm>
              <a:off x="4713875" y="47496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4713875" y="45748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4713875" y="4662200"/>
              <a:ext cx="30425" cy="30425"/>
            </a:xfrm>
            <a:custGeom>
              <a:rect b="b" l="l" r="r" t="t"/>
              <a:pathLst>
                <a:path extrusionOk="0" h="1217" w="1217">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4713875" y="44874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4713875" y="48385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4713875" y="4400050"/>
              <a:ext cx="30425" cy="30425"/>
            </a:xfrm>
            <a:custGeom>
              <a:rect b="b" l="l" r="r" t="t"/>
              <a:pathLst>
                <a:path extrusionOk="0" h="1217" w="1217">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4713875" y="4926400"/>
              <a:ext cx="29675" cy="29925"/>
            </a:xfrm>
            <a:custGeom>
              <a:rect b="b" l="l" r="r" t="t"/>
              <a:pathLst>
                <a:path extrusionOk="0" h="1197" w="1187">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4796700" y="4487450"/>
              <a:ext cx="30425" cy="30400"/>
            </a:xfrm>
            <a:custGeom>
              <a:rect b="b" l="l" r="r" t="t"/>
              <a:pathLst>
                <a:path extrusionOk="0" h="1216" w="1217">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4796700" y="4574825"/>
              <a:ext cx="30425" cy="30425"/>
            </a:xfrm>
            <a:custGeom>
              <a:rect b="b" l="l" r="r" t="t"/>
              <a:pathLst>
                <a:path extrusionOk="0" h="1217" w="1217">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4795200" y="4312675"/>
              <a:ext cx="31175" cy="30400"/>
            </a:xfrm>
            <a:custGeom>
              <a:rect b="b" l="l" r="r" t="t"/>
              <a:pathLst>
                <a:path extrusionOk="0" h="1216" w="1247">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4796700" y="48385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4796700" y="4751125"/>
              <a:ext cx="30425" cy="30425"/>
            </a:xfrm>
            <a:custGeom>
              <a:rect b="b" l="l" r="r" t="t"/>
              <a:pathLst>
                <a:path extrusionOk="0" h="1217" w="1217">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4796700" y="4663725"/>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4795200" y="4400050"/>
              <a:ext cx="31175" cy="30425"/>
            </a:xfrm>
            <a:custGeom>
              <a:rect b="b" l="l" r="r" t="t"/>
              <a:pathLst>
                <a:path extrusionOk="0" h="1217" w="1247">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4795950" y="4925900"/>
              <a:ext cx="30425" cy="30425"/>
            </a:xfrm>
            <a:custGeom>
              <a:rect b="b" l="l" r="r" t="t"/>
              <a:pathLst>
                <a:path extrusionOk="0" h="1217" w="1217">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4878025" y="4838500"/>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4878025" y="4751125"/>
              <a:ext cx="30400" cy="30425"/>
            </a:xfrm>
            <a:custGeom>
              <a:rect b="b" l="l" r="r" t="t"/>
              <a:pathLst>
                <a:path extrusionOk="0" h="1217" w="1216">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4878025" y="4574825"/>
              <a:ext cx="30400" cy="30425"/>
            </a:xfrm>
            <a:custGeom>
              <a:rect b="b" l="l" r="r" t="t"/>
              <a:pathLst>
                <a:path extrusionOk="0" h="1217" w="1216">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4878025" y="4312675"/>
              <a:ext cx="30400" cy="30400"/>
            </a:xfrm>
            <a:custGeom>
              <a:rect b="b" l="l" r="r" t="t"/>
              <a:pathLst>
                <a:path extrusionOk="0" h="1216" w="1216">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4878025" y="4663725"/>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4878025" y="4487450"/>
              <a:ext cx="30400" cy="30400"/>
            </a:xfrm>
            <a:custGeom>
              <a:rect b="b" l="l" r="r" t="t"/>
              <a:pathLst>
                <a:path extrusionOk="0" h="1216" w="1216">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4878025" y="4224525"/>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4878025" y="4400050"/>
              <a:ext cx="30400" cy="30425"/>
            </a:xfrm>
            <a:custGeom>
              <a:rect b="b" l="l" r="r" t="t"/>
              <a:pathLst>
                <a:path extrusionOk="0" h="1217" w="1216">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4879525" y="4925900"/>
              <a:ext cx="30425" cy="30425"/>
            </a:xfrm>
            <a:custGeom>
              <a:rect b="b" l="l" r="r" t="t"/>
              <a:pathLst>
                <a:path extrusionOk="0" h="1217" w="1217">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4960075" y="4137125"/>
              <a:ext cx="30425" cy="30425"/>
            </a:xfrm>
            <a:custGeom>
              <a:rect b="b" l="l" r="r" t="t"/>
              <a:pathLst>
                <a:path extrusionOk="0" h="1217" w="1217">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4960075" y="4487450"/>
              <a:ext cx="30425" cy="30400"/>
            </a:xfrm>
            <a:custGeom>
              <a:rect b="b" l="l" r="r" t="t"/>
              <a:pathLst>
                <a:path extrusionOk="0" h="1216" w="1217">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4960075" y="4312675"/>
              <a:ext cx="30425" cy="30400"/>
            </a:xfrm>
            <a:custGeom>
              <a:rect b="b" l="l" r="r" t="t"/>
              <a:pathLst>
                <a:path extrusionOk="0" h="1216" w="1217">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4960075" y="4224525"/>
              <a:ext cx="30425" cy="30400"/>
            </a:xfrm>
            <a:custGeom>
              <a:rect b="b" l="l" r="r" t="t"/>
              <a:pathLst>
                <a:path extrusionOk="0" h="1216" w="1217">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4960075" y="4400050"/>
              <a:ext cx="30425" cy="30425"/>
            </a:xfrm>
            <a:custGeom>
              <a:rect b="b" l="l" r="r" t="t"/>
              <a:pathLst>
                <a:path extrusionOk="0" h="1217" w="1217">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4960075" y="4837750"/>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4960075" y="4751125"/>
              <a:ext cx="30425" cy="30425"/>
            </a:xfrm>
            <a:custGeom>
              <a:rect b="b" l="l" r="r" t="t"/>
              <a:pathLst>
                <a:path extrusionOk="0" h="1217" w="1217">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4960075" y="4663725"/>
              <a:ext cx="30425" cy="30425"/>
            </a:xfrm>
            <a:custGeom>
              <a:rect b="b" l="l" r="r" t="t"/>
              <a:pathLst>
                <a:path extrusionOk="0" h="1217" w="1217">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4960075" y="4574825"/>
              <a:ext cx="30425" cy="30425"/>
            </a:xfrm>
            <a:custGeom>
              <a:rect b="b" l="l" r="r" t="t"/>
              <a:pathLst>
                <a:path extrusionOk="0" h="1217" w="1217">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4960075" y="4926175"/>
              <a:ext cx="30425" cy="30150"/>
            </a:xfrm>
            <a:custGeom>
              <a:rect b="b" l="l" r="r" t="t"/>
              <a:pathLst>
                <a:path extrusionOk="0" h="1206" w="1217">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4960075" y="3962350"/>
              <a:ext cx="30425" cy="30425"/>
            </a:xfrm>
            <a:custGeom>
              <a:rect b="b" l="l" r="r" t="t"/>
              <a:pathLst>
                <a:path extrusionOk="0" h="1217" w="1217">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4960075" y="4048975"/>
              <a:ext cx="30425" cy="30425"/>
            </a:xfrm>
            <a:custGeom>
              <a:rect b="b" l="l" r="r" t="t"/>
              <a:pathLst>
                <a:path extrusionOk="0" h="1217" w="1217">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4960075" y="3874200"/>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4878025" y="3872675"/>
              <a:ext cx="30400" cy="31200"/>
            </a:xfrm>
            <a:custGeom>
              <a:rect b="b" l="l" r="r" t="t"/>
              <a:pathLst>
                <a:path extrusionOk="0" h="1248" w="1216">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4878025" y="4137125"/>
              <a:ext cx="29650" cy="29675"/>
            </a:xfrm>
            <a:custGeom>
              <a:rect b="b" l="l" r="r" t="t"/>
              <a:pathLst>
                <a:path extrusionOk="0" h="1187" w="1186">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4878025" y="4048975"/>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4878025" y="3961600"/>
              <a:ext cx="30400" cy="30425"/>
            </a:xfrm>
            <a:custGeom>
              <a:rect b="b" l="l" r="r" t="t"/>
              <a:pathLst>
                <a:path extrusionOk="0" h="1217" w="1216">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4796700" y="39616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4796700" y="3874200"/>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4795200" y="4224525"/>
              <a:ext cx="31175" cy="30400"/>
            </a:xfrm>
            <a:custGeom>
              <a:rect b="b" l="l" r="r" t="t"/>
              <a:pathLst>
                <a:path extrusionOk="0" h="1216" w="1247">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4796700" y="4137125"/>
              <a:ext cx="30425" cy="3042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4796700" y="4048975"/>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4713875" y="3872675"/>
              <a:ext cx="30425" cy="31200"/>
            </a:xfrm>
            <a:custGeom>
              <a:rect b="b" l="l" r="r" t="t"/>
              <a:pathLst>
                <a:path extrusionOk="0" h="1248" w="1217">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4713875" y="3961600"/>
              <a:ext cx="30425" cy="30425"/>
            </a:xfrm>
            <a:custGeom>
              <a:rect b="b" l="l" r="r" t="t"/>
              <a:pathLst>
                <a:path extrusionOk="0" h="1217" w="1217">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4713875" y="4136375"/>
              <a:ext cx="30425" cy="30425"/>
            </a:xfrm>
            <a:custGeom>
              <a:rect b="b" l="l" r="r" t="t"/>
              <a:pathLst>
                <a:path extrusionOk="0" h="1217" w="1217">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4713875" y="4223750"/>
              <a:ext cx="30425" cy="30425"/>
            </a:xfrm>
            <a:custGeom>
              <a:rect b="b" l="l" r="r" t="t"/>
              <a:pathLst>
                <a:path extrusionOk="0" h="1217" w="1217">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4713875" y="4048975"/>
              <a:ext cx="30425" cy="30425"/>
            </a:xfrm>
            <a:custGeom>
              <a:rect b="b" l="l" r="r" t="t"/>
              <a:pathLst>
                <a:path extrusionOk="0" h="1217" w="1217">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4713875" y="4312675"/>
              <a:ext cx="29675" cy="29650"/>
            </a:xfrm>
            <a:custGeom>
              <a:rect b="b" l="l" r="r" t="t"/>
              <a:pathLst>
                <a:path extrusionOk="0" h="1186" w="1187">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4" name="Shape 574"/>
        <p:cNvGrpSpPr/>
        <p:nvPr/>
      </p:nvGrpSpPr>
      <p:grpSpPr>
        <a:xfrm>
          <a:off x="0" y="0"/>
          <a:ext cx="0" cy="0"/>
          <a:chOff x="0" y="0"/>
          <a:chExt cx="0" cy="0"/>
        </a:xfrm>
      </p:grpSpPr>
      <p:sp>
        <p:nvSpPr>
          <p:cNvPr id="575" name="Google Shape;575;p23"/>
          <p:cNvSpPr/>
          <p:nvPr/>
        </p:nvSpPr>
        <p:spPr>
          <a:xfrm>
            <a:off x="2223600" y="0"/>
            <a:ext cx="46968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txBox="1"/>
          <p:nvPr>
            <p:ph hasCustomPrompt="1" type="title"/>
          </p:nvPr>
        </p:nvSpPr>
        <p:spPr>
          <a:xfrm>
            <a:off x="2223600" y="670225"/>
            <a:ext cx="4696800" cy="768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77" name="Google Shape;577;p23"/>
          <p:cNvSpPr txBox="1"/>
          <p:nvPr>
            <p:ph idx="1" type="subTitle"/>
          </p:nvPr>
        </p:nvSpPr>
        <p:spPr>
          <a:xfrm>
            <a:off x="2223600" y="1428226"/>
            <a:ext cx="46968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78" name="Google Shape;578;p23"/>
          <p:cNvSpPr txBox="1"/>
          <p:nvPr>
            <p:ph hasCustomPrompt="1" idx="2" type="title"/>
          </p:nvPr>
        </p:nvSpPr>
        <p:spPr>
          <a:xfrm>
            <a:off x="2223600" y="1967931"/>
            <a:ext cx="4696800" cy="768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79" name="Google Shape;579;p23"/>
          <p:cNvSpPr txBox="1"/>
          <p:nvPr>
            <p:ph idx="3" type="subTitle"/>
          </p:nvPr>
        </p:nvSpPr>
        <p:spPr>
          <a:xfrm>
            <a:off x="2223600" y="2728503"/>
            <a:ext cx="46968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80" name="Google Shape;580;p23"/>
          <p:cNvSpPr txBox="1"/>
          <p:nvPr>
            <p:ph hasCustomPrompt="1" idx="4" type="title"/>
          </p:nvPr>
        </p:nvSpPr>
        <p:spPr>
          <a:xfrm>
            <a:off x="2223600" y="3265638"/>
            <a:ext cx="4696800" cy="768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81" name="Google Shape;581;p23"/>
          <p:cNvSpPr txBox="1"/>
          <p:nvPr>
            <p:ph idx="5" type="subTitle"/>
          </p:nvPr>
        </p:nvSpPr>
        <p:spPr>
          <a:xfrm>
            <a:off x="2223600" y="4028781"/>
            <a:ext cx="46968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cxnSp>
        <p:nvCxnSpPr>
          <p:cNvPr id="582" name="Google Shape;582;p23"/>
          <p:cNvCxnSpPr/>
          <p:nvPr/>
        </p:nvCxnSpPr>
        <p:spPr>
          <a:xfrm rot="-5400000">
            <a:off x="-864742" y="1175250"/>
            <a:ext cx="2350500" cy="0"/>
          </a:xfrm>
          <a:prstGeom prst="straightConnector1">
            <a:avLst/>
          </a:prstGeom>
          <a:noFill/>
          <a:ln cap="flat" cmpd="sng" w="19050">
            <a:solidFill>
              <a:srgbClr val="3F5294"/>
            </a:solidFill>
            <a:prstDash val="solid"/>
            <a:round/>
            <a:headEnd len="med" w="med" type="none"/>
            <a:tailEnd len="med" w="med" type="none"/>
          </a:ln>
        </p:spPr>
      </p:cxnSp>
      <p:cxnSp>
        <p:nvCxnSpPr>
          <p:cNvPr id="583" name="Google Shape;583;p23"/>
          <p:cNvCxnSpPr/>
          <p:nvPr/>
        </p:nvCxnSpPr>
        <p:spPr>
          <a:xfrm rot="-5400000">
            <a:off x="-663383" y="1175250"/>
            <a:ext cx="2350500" cy="0"/>
          </a:xfrm>
          <a:prstGeom prst="straightConnector1">
            <a:avLst/>
          </a:prstGeom>
          <a:noFill/>
          <a:ln cap="flat" cmpd="sng" w="19050">
            <a:solidFill>
              <a:srgbClr val="3F5294"/>
            </a:solidFill>
            <a:prstDash val="solid"/>
            <a:round/>
            <a:headEnd len="med" w="med" type="none"/>
            <a:tailEnd len="med" w="med" type="none"/>
          </a:ln>
        </p:spPr>
      </p:cxnSp>
      <p:cxnSp>
        <p:nvCxnSpPr>
          <p:cNvPr id="584" name="Google Shape;584;p23"/>
          <p:cNvCxnSpPr/>
          <p:nvPr/>
        </p:nvCxnSpPr>
        <p:spPr>
          <a:xfrm rot="-5400000">
            <a:off x="-462025" y="1175250"/>
            <a:ext cx="2350500" cy="0"/>
          </a:xfrm>
          <a:prstGeom prst="straightConnector1">
            <a:avLst/>
          </a:prstGeom>
          <a:noFill/>
          <a:ln cap="flat" cmpd="sng" w="19050">
            <a:solidFill>
              <a:srgbClr val="3F5294"/>
            </a:solidFill>
            <a:prstDash val="solid"/>
            <a:round/>
            <a:headEnd len="med" w="med" type="none"/>
            <a:tailEnd len="med" w="med" type="none"/>
          </a:ln>
        </p:spPr>
      </p:cxnSp>
      <p:cxnSp>
        <p:nvCxnSpPr>
          <p:cNvPr id="585" name="Google Shape;585;p23"/>
          <p:cNvCxnSpPr/>
          <p:nvPr/>
        </p:nvCxnSpPr>
        <p:spPr>
          <a:xfrm rot="10800000">
            <a:off x="7364997" y="660389"/>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586" name="Google Shape;586;p23"/>
          <p:cNvCxnSpPr/>
          <p:nvPr/>
        </p:nvCxnSpPr>
        <p:spPr>
          <a:xfrm rot="10800000">
            <a:off x="7364997" y="507989"/>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587" name="Google Shape;587;p23"/>
          <p:cNvCxnSpPr/>
          <p:nvPr/>
        </p:nvCxnSpPr>
        <p:spPr>
          <a:xfrm rot="10800000">
            <a:off x="7364997" y="355589"/>
            <a:ext cx="17790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588" name="Shape 588"/>
        <p:cNvGrpSpPr/>
        <p:nvPr/>
      </p:nvGrpSpPr>
      <p:grpSpPr>
        <a:xfrm>
          <a:off x="0" y="0"/>
          <a:ext cx="0" cy="0"/>
          <a:chOff x="0" y="0"/>
          <a:chExt cx="0" cy="0"/>
        </a:xfrm>
      </p:grpSpPr>
      <p:sp>
        <p:nvSpPr>
          <p:cNvPr id="589" name="Google Shape;589;p24"/>
          <p:cNvSpPr txBox="1"/>
          <p:nvPr>
            <p:ph hasCustomPrompt="1" type="title"/>
          </p:nvPr>
        </p:nvSpPr>
        <p:spPr>
          <a:xfrm>
            <a:off x="1623250" y="2061475"/>
            <a:ext cx="803700" cy="486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90" name="Google Shape;590;p24"/>
          <p:cNvSpPr txBox="1"/>
          <p:nvPr>
            <p:ph idx="1" type="subTitle"/>
          </p:nvPr>
        </p:nvSpPr>
        <p:spPr>
          <a:xfrm>
            <a:off x="938500" y="35921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1" name="Google Shape;591;p24"/>
          <p:cNvSpPr txBox="1"/>
          <p:nvPr>
            <p:ph idx="2" type="subTitle"/>
          </p:nvPr>
        </p:nvSpPr>
        <p:spPr>
          <a:xfrm>
            <a:off x="9385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2" name="Google Shape;592;p24"/>
          <p:cNvSpPr txBox="1"/>
          <p:nvPr>
            <p:ph hasCustomPrompt="1" idx="3" type="title"/>
          </p:nvPr>
        </p:nvSpPr>
        <p:spPr>
          <a:xfrm>
            <a:off x="4170088" y="2061475"/>
            <a:ext cx="803700" cy="486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93" name="Google Shape;593;p24"/>
          <p:cNvSpPr txBox="1"/>
          <p:nvPr>
            <p:ph idx="4" type="subTitle"/>
          </p:nvPr>
        </p:nvSpPr>
        <p:spPr>
          <a:xfrm>
            <a:off x="3485400" y="35921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4" name="Google Shape;594;p24"/>
          <p:cNvSpPr txBox="1"/>
          <p:nvPr>
            <p:ph idx="5" type="subTitle"/>
          </p:nvPr>
        </p:nvSpPr>
        <p:spPr>
          <a:xfrm>
            <a:off x="34854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5" name="Google Shape;595;p24"/>
          <p:cNvSpPr txBox="1"/>
          <p:nvPr>
            <p:ph hasCustomPrompt="1" idx="6" type="title"/>
          </p:nvPr>
        </p:nvSpPr>
        <p:spPr>
          <a:xfrm>
            <a:off x="6716925" y="2061475"/>
            <a:ext cx="803700" cy="486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96" name="Google Shape;596;p24"/>
          <p:cNvSpPr txBox="1"/>
          <p:nvPr>
            <p:ph idx="7" type="subTitle"/>
          </p:nvPr>
        </p:nvSpPr>
        <p:spPr>
          <a:xfrm>
            <a:off x="6032300" y="35921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7" name="Google Shape;597;p24"/>
          <p:cNvSpPr txBox="1"/>
          <p:nvPr>
            <p:ph idx="8" type="subTitle"/>
          </p:nvPr>
        </p:nvSpPr>
        <p:spPr>
          <a:xfrm>
            <a:off x="60323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8" name="Google Shape;598;p2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9" name="Google Shape;599;p24"/>
          <p:cNvSpPr/>
          <p:nvPr/>
        </p:nvSpPr>
        <p:spPr>
          <a:xfrm>
            <a:off x="8424000"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4"/>
          <p:cNvGrpSpPr/>
          <p:nvPr/>
        </p:nvGrpSpPr>
        <p:grpSpPr>
          <a:xfrm rot="5400000">
            <a:off x="8028460" y="-341009"/>
            <a:ext cx="287691" cy="1473303"/>
            <a:chOff x="-1582400" y="253375"/>
            <a:chExt cx="217750" cy="1115125"/>
          </a:xfrm>
        </p:grpSpPr>
        <p:sp>
          <p:nvSpPr>
            <p:cNvPr id="601" name="Google Shape;601;p24"/>
            <p:cNvSpPr/>
            <p:nvPr/>
          </p:nvSpPr>
          <p:spPr>
            <a:xfrm>
              <a:off x="-1582400" y="253375"/>
              <a:ext cx="17325" cy="17325"/>
            </a:xfrm>
            <a:custGeom>
              <a:rect b="b" l="l" r="r" t="t"/>
              <a:pathLst>
                <a:path extrusionOk="0" h="693" w="693">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1532550" y="253375"/>
              <a:ext cx="17325" cy="17325"/>
            </a:xfrm>
            <a:custGeom>
              <a:rect b="b" l="l" r="r" t="t"/>
              <a:pathLst>
                <a:path extrusionOk="0" h="693" w="693">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1481675" y="253375"/>
              <a:ext cx="17325" cy="17325"/>
            </a:xfrm>
            <a:custGeom>
              <a:rect b="b" l="l" r="r" t="t"/>
              <a:pathLst>
                <a:path extrusionOk="0" h="693" w="693">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1431825" y="253375"/>
              <a:ext cx="17325" cy="17325"/>
            </a:xfrm>
            <a:custGeom>
              <a:rect b="b" l="l" r="r" t="t"/>
              <a:pathLst>
                <a:path extrusionOk="0" h="693" w="693">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1383000" y="253375"/>
              <a:ext cx="18350" cy="17325"/>
            </a:xfrm>
            <a:custGeom>
              <a:rect b="b" l="l" r="r" t="t"/>
              <a:pathLst>
                <a:path extrusionOk="0" h="693" w="734">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1582400" y="29915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1532550" y="29915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1481675" y="29915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1431825" y="29915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1383000" y="29915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1582400" y="344950"/>
              <a:ext cx="17325" cy="17325"/>
            </a:xfrm>
            <a:custGeom>
              <a:rect b="b" l="l" r="r" t="t"/>
              <a:pathLst>
                <a:path extrusionOk="0" h="693"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1532550" y="344950"/>
              <a:ext cx="17325" cy="17325"/>
            </a:xfrm>
            <a:custGeom>
              <a:rect b="b" l="l" r="r" t="t"/>
              <a:pathLst>
                <a:path extrusionOk="0" h="693"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1481675" y="344950"/>
              <a:ext cx="17325" cy="17325"/>
            </a:xfrm>
            <a:custGeom>
              <a:rect b="b" l="l" r="r" t="t"/>
              <a:pathLst>
                <a:path extrusionOk="0" h="693"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1431825" y="344950"/>
              <a:ext cx="17325" cy="17325"/>
            </a:xfrm>
            <a:custGeom>
              <a:rect b="b" l="l" r="r" t="t"/>
              <a:pathLst>
                <a:path extrusionOk="0" h="693"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1383000" y="344950"/>
              <a:ext cx="18350" cy="17325"/>
            </a:xfrm>
            <a:custGeom>
              <a:rect b="b" l="l" r="r" t="t"/>
              <a:pathLst>
                <a:path extrusionOk="0" h="693"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1582400" y="389700"/>
              <a:ext cx="17325" cy="17325"/>
            </a:xfrm>
            <a:custGeom>
              <a:rect b="b" l="l" r="r" t="t"/>
              <a:pathLst>
                <a:path extrusionOk="0" h="693" w="693">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1532550" y="389700"/>
              <a:ext cx="17325" cy="17325"/>
            </a:xfrm>
            <a:custGeom>
              <a:rect b="b" l="l" r="r" t="t"/>
              <a:pathLst>
                <a:path extrusionOk="0" h="693" w="693">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1481675" y="389700"/>
              <a:ext cx="17325" cy="17325"/>
            </a:xfrm>
            <a:custGeom>
              <a:rect b="b" l="l" r="r" t="t"/>
              <a:pathLst>
                <a:path extrusionOk="0" h="693" w="693">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1431825" y="389700"/>
              <a:ext cx="17325" cy="17325"/>
            </a:xfrm>
            <a:custGeom>
              <a:rect b="b" l="l" r="r" t="t"/>
              <a:pathLst>
                <a:path extrusionOk="0" h="693" w="693">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1383000" y="389700"/>
              <a:ext cx="18350" cy="17325"/>
            </a:xfrm>
            <a:custGeom>
              <a:rect b="b" l="l" r="r" t="t"/>
              <a:pathLst>
                <a:path extrusionOk="0" h="693" w="734">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1582400" y="435500"/>
              <a:ext cx="17325" cy="17325"/>
            </a:xfrm>
            <a:custGeom>
              <a:rect b="b" l="l" r="r" t="t"/>
              <a:pathLst>
                <a:path extrusionOk="0" h="693" w="693">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1532550" y="435500"/>
              <a:ext cx="17325" cy="17325"/>
            </a:xfrm>
            <a:custGeom>
              <a:rect b="b" l="l" r="r" t="t"/>
              <a:pathLst>
                <a:path extrusionOk="0" h="693" w="693">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1481675" y="435500"/>
              <a:ext cx="17325" cy="17325"/>
            </a:xfrm>
            <a:custGeom>
              <a:rect b="b" l="l" r="r" t="t"/>
              <a:pathLst>
                <a:path extrusionOk="0" h="693" w="693">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1431825" y="435500"/>
              <a:ext cx="17325" cy="17325"/>
            </a:xfrm>
            <a:custGeom>
              <a:rect b="b" l="l" r="r" t="t"/>
              <a:pathLst>
                <a:path extrusionOk="0" h="693" w="693">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1383000" y="435500"/>
              <a:ext cx="18350" cy="17325"/>
            </a:xfrm>
            <a:custGeom>
              <a:rect b="b" l="l" r="r" t="t"/>
              <a:pathLst>
                <a:path extrusionOk="0" h="693" w="734">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1582400" y="48230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1532550" y="48230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1481675" y="48230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1431825" y="48230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1383000" y="48230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1582400" y="52807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1532550" y="52807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1481675" y="52807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1431825" y="52807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1383000" y="52807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1582400" y="57387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1532550" y="57387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1481675" y="57387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1431825" y="57387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1383000" y="57387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1582400" y="61862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1532550" y="61862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1481675" y="61862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1431825" y="61862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1383000" y="61862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1582400" y="664425"/>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1532550" y="664425"/>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1481675" y="664425"/>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1431825" y="664425"/>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1383000" y="664425"/>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a:off x="-1582400" y="71122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1532550" y="71122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1481675" y="71122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a:off x="-1431825" y="71122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1383000" y="71122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1582400" y="757000"/>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a:off x="-1532550" y="757000"/>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a:off x="-1481675" y="757000"/>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a:off x="-1431825" y="757000"/>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1383000" y="757000"/>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1582400" y="802775"/>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a:off x="-1532550" y="802775"/>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1481675" y="802775"/>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a:off x="-1431825" y="802775"/>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1383000" y="802775"/>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1582400" y="847550"/>
              <a:ext cx="17325" cy="17325"/>
            </a:xfrm>
            <a:custGeom>
              <a:rect b="b" l="l" r="r" t="t"/>
              <a:pathLst>
                <a:path extrusionOk="0" h="693" w="693">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a:off x="-1532550" y="847550"/>
              <a:ext cx="17325" cy="17325"/>
            </a:xfrm>
            <a:custGeom>
              <a:rect b="b" l="l" r="r" t="t"/>
              <a:pathLst>
                <a:path extrusionOk="0" h="693" w="693">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1481675" y="847550"/>
              <a:ext cx="17325" cy="17325"/>
            </a:xfrm>
            <a:custGeom>
              <a:rect b="b" l="l" r="r" t="t"/>
              <a:pathLst>
                <a:path extrusionOk="0" h="693" w="693">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1431825" y="847550"/>
              <a:ext cx="17325" cy="17325"/>
            </a:xfrm>
            <a:custGeom>
              <a:rect b="b" l="l" r="r" t="t"/>
              <a:pathLst>
                <a:path extrusionOk="0" h="693" w="693">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1383000" y="847550"/>
              <a:ext cx="18350" cy="17325"/>
            </a:xfrm>
            <a:custGeom>
              <a:rect b="b" l="l" r="r" t="t"/>
              <a:pathLst>
                <a:path extrusionOk="0" h="693" w="734">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1582400" y="893350"/>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a:off x="-1532550" y="893350"/>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1481675" y="893350"/>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1431825" y="893350"/>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a:off x="-1383000" y="893350"/>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a:off x="-1582400" y="940150"/>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1532550" y="940150"/>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1481675" y="940150"/>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1431825" y="940150"/>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1383000" y="940150"/>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1582400" y="985925"/>
              <a:ext cx="17325" cy="18350"/>
            </a:xfrm>
            <a:custGeom>
              <a:rect b="b" l="l" r="r" t="t"/>
              <a:pathLst>
                <a:path extrusionOk="0" h="734"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1532550" y="985925"/>
              <a:ext cx="17325" cy="18350"/>
            </a:xfrm>
            <a:custGeom>
              <a:rect b="b" l="l" r="r" t="t"/>
              <a:pathLst>
                <a:path extrusionOk="0" h="734"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1481675" y="985925"/>
              <a:ext cx="17325" cy="18350"/>
            </a:xfrm>
            <a:custGeom>
              <a:rect b="b" l="l" r="r" t="t"/>
              <a:pathLst>
                <a:path extrusionOk="0" h="734"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1431825" y="985925"/>
              <a:ext cx="17325" cy="18350"/>
            </a:xfrm>
            <a:custGeom>
              <a:rect b="b" l="l" r="r" t="t"/>
              <a:pathLst>
                <a:path extrusionOk="0" h="734"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1383000" y="985925"/>
              <a:ext cx="18350" cy="18350"/>
            </a:xfrm>
            <a:custGeom>
              <a:rect b="b" l="l" r="r" t="t"/>
              <a:pathLst>
                <a:path extrusionOk="0" h="734"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1582400" y="103170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1532550" y="103170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1481675" y="103170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1431825" y="103170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1383000" y="103170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1582400" y="1076475"/>
              <a:ext cx="17325" cy="17325"/>
            </a:xfrm>
            <a:custGeom>
              <a:rect b="b" l="l" r="r" t="t"/>
              <a:pathLst>
                <a:path extrusionOk="0" h="693" w="693">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1532550" y="1076475"/>
              <a:ext cx="17325" cy="17325"/>
            </a:xfrm>
            <a:custGeom>
              <a:rect b="b" l="l" r="r" t="t"/>
              <a:pathLst>
                <a:path extrusionOk="0" h="693" w="693">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1481675" y="1076475"/>
              <a:ext cx="17325" cy="17325"/>
            </a:xfrm>
            <a:custGeom>
              <a:rect b="b" l="l" r="r" t="t"/>
              <a:pathLst>
                <a:path extrusionOk="0" h="693" w="693">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1431825" y="1076475"/>
              <a:ext cx="17325" cy="17325"/>
            </a:xfrm>
            <a:custGeom>
              <a:rect b="b" l="l" r="r" t="t"/>
              <a:pathLst>
                <a:path extrusionOk="0" h="693" w="693">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1383000" y="1076475"/>
              <a:ext cx="18350" cy="17325"/>
            </a:xfrm>
            <a:custGeom>
              <a:rect b="b" l="l" r="r" t="t"/>
              <a:pathLst>
                <a:path extrusionOk="0" h="693" w="734">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1582400" y="1122250"/>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1532550" y="1122250"/>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1481675" y="1122250"/>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1431825" y="1122250"/>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1383000" y="1122250"/>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1582400" y="1169050"/>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1532550" y="1169050"/>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1481675" y="1169050"/>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1431825" y="1169050"/>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1383000" y="1169050"/>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1582400" y="121485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1532550" y="121485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1481675" y="121485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1431825" y="121485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1383000" y="121485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1582400" y="126062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1532550" y="126062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1481675" y="126062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1431825" y="126062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1383000" y="126062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1582400" y="1305400"/>
              <a:ext cx="17325" cy="17325"/>
            </a:xfrm>
            <a:custGeom>
              <a:rect b="b" l="l" r="r" t="t"/>
              <a:pathLst>
                <a:path extrusionOk="0" h="693" w="693">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1532550" y="1305400"/>
              <a:ext cx="17325" cy="17325"/>
            </a:xfrm>
            <a:custGeom>
              <a:rect b="b" l="l" r="r" t="t"/>
              <a:pathLst>
                <a:path extrusionOk="0" h="693" w="693">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1481675" y="1305400"/>
              <a:ext cx="17325" cy="17325"/>
            </a:xfrm>
            <a:custGeom>
              <a:rect b="b" l="l" r="r" t="t"/>
              <a:pathLst>
                <a:path extrusionOk="0" h="693" w="693">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1431825" y="1305400"/>
              <a:ext cx="17325" cy="17325"/>
            </a:xfrm>
            <a:custGeom>
              <a:rect b="b" l="l" r="r" t="t"/>
              <a:pathLst>
                <a:path extrusionOk="0" h="693" w="693">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1383000" y="1305400"/>
              <a:ext cx="18350" cy="17325"/>
            </a:xfrm>
            <a:custGeom>
              <a:rect b="b" l="l" r="r" t="t"/>
              <a:pathLst>
                <a:path extrusionOk="0" h="693" w="734">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1582400" y="135117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1532550" y="135117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1481675" y="135117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1431825" y="135117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383000" y="135117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4"/>
          <p:cNvSpPr/>
          <p:nvPr/>
        </p:nvSpPr>
        <p:spPr>
          <a:xfrm flipH="1" rot="-5400000">
            <a:off x="573119" y="4146754"/>
            <a:ext cx="897949" cy="1812434"/>
          </a:xfrm>
          <a:custGeom>
            <a:rect b="b" l="l" r="r" t="t"/>
            <a:pathLst>
              <a:path extrusionOk="0" h="75739" w="37524">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27" name="Shape 727"/>
        <p:cNvGrpSpPr/>
        <p:nvPr/>
      </p:nvGrpSpPr>
      <p:grpSpPr>
        <a:xfrm>
          <a:off x="0" y="0"/>
          <a:ext cx="0" cy="0"/>
          <a:chOff x="0" y="0"/>
          <a:chExt cx="0" cy="0"/>
        </a:xfrm>
      </p:grpSpPr>
      <p:sp>
        <p:nvSpPr>
          <p:cNvPr id="728" name="Google Shape;728;p25"/>
          <p:cNvSpPr txBox="1"/>
          <p:nvPr>
            <p:ph type="title"/>
          </p:nvPr>
        </p:nvSpPr>
        <p:spPr>
          <a:xfrm>
            <a:off x="2678700" y="2590913"/>
            <a:ext cx="3786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9" name="Google Shape;729;p25"/>
          <p:cNvSpPr txBox="1"/>
          <p:nvPr>
            <p:ph hasCustomPrompt="1" idx="2" type="title"/>
          </p:nvPr>
        </p:nvSpPr>
        <p:spPr>
          <a:xfrm>
            <a:off x="3542400" y="1358900"/>
            <a:ext cx="2059200" cy="1037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30" name="Google Shape;730;p25"/>
          <p:cNvSpPr txBox="1"/>
          <p:nvPr>
            <p:ph idx="1" type="subTitle"/>
          </p:nvPr>
        </p:nvSpPr>
        <p:spPr>
          <a:xfrm>
            <a:off x="2370150" y="3432725"/>
            <a:ext cx="4403700" cy="6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1" name="Google Shape;731;p25"/>
          <p:cNvSpPr/>
          <p:nvPr/>
        </p:nvSpPr>
        <p:spPr>
          <a:xfrm>
            <a:off x="0" y="0"/>
            <a:ext cx="2059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7084800" y="0"/>
            <a:ext cx="2059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25"/>
          <p:cNvGrpSpPr/>
          <p:nvPr/>
        </p:nvGrpSpPr>
        <p:grpSpPr>
          <a:xfrm>
            <a:off x="362722" y="2992992"/>
            <a:ext cx="548962" cy="2150503"/>
            <a:chOff x="4713875" y="3872675"/>
            <a:chExt cx="276625" cy="1083650"/>
          </a:xfrm>
        </p:grpSpPr>
        <p:sp>
          <p:nvSpPr>
            <p:cNvPr id="734" name="Google Shape;734;p25"/>
            <p:cNvSpPr/>
            <p:nvPr/>
          </p:nvSpPr>
          <p:spPr>
            <a:xfrm>
              <a:off x="4713875" y="47496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4713875" y="45748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4713875" y="4662200"/>
              <a:ext cx="30425" cy="30425"/>
            </a:xfrm>
            <a:custGeom>
              <a:rect b="b" l="l" r="r" t="t"/>
              <a:pathLst>
                <a:path extrusionOk="0" h="1217" w="1217">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4713875" y="44874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4713875" y="48385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4713875" y="4400050"/>
              <a:ext cx="30425" cy="30425"/>
            </a:xfrm>
            <a:custGeom>
              <a:rect b="b" l="l" r="r" t="t"/>
              <a:pathLst>
                <a:path extrusionOk="0" h="1217" w="1217">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4713875" y="4926400"/>
              <a:ext cx="29675" cy="29925"/>
            </a:xfrm>
            <a:custGeom>
              <a:rect b="b" l="l" r="r" t="t"/>
              <a:pathLst>
                <a:path extrusionOk="0" h="1197" w="1187">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4796700" y="4487450"/>
              <a:ext cx="30425" cy="30400"/>
            </a:xfrm>
            <a:custGeom>
              <a:rect b="b" l="l" r="r" t="t"/>
              <a:pathLst>
                <a:path extrusionOk="0" h="1216" w="1217">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4796700" y="4574825"/>
              <a:ext cx="30425" cy="30425"/>
            </a:xfrm>
            <a:custGeom>
              <a:rect b="b" l="l" r="r" t="t"/>
              <a:pathLst>
                <a:path extrusionOk="0" h="1217" w="1217">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4795200" y="4312675"/>
              <a:ext cx="31175" cy="30400"/>
            </a:xfrm>
            <a:custGeom>
              <a:rect b="b" l="l" r="r" t="t"/>
              <a:pathLst>
                <a:path extrusionOk="0" h="1216" w="1247">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4796700" y="48385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4796700" y="4751125"/>
              <a:ext cx="30425" cy="30425"/>
            </a:xfrm>
            <a:custGeom>
              <a:rect b="b" l="l" r="r" t="t"/>
              <a:pathLst>
                <a:path extrusionOk="0" h="1217" w="1217">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4796700" y="4663725"/>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4795200" y="4400050"/>
              <a:ext cx="31175" cy="30425"/>
            </a:xfrm>
            <a:custGeom>
              <a:rect b="b" l="l" r="r" t="t"/>
              <a:pathLst>
                <a:path extrusionOk="0" h="1217" w="1247">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4795950" y="4925900"/>
              <a:ext cx="30425" cy="30425"/>
            </a:xfrm>
            <a:custGeom>
              <a:rect b="b" l="l" r="r" t="t"/>
              <a:pathLst>
                <a:path extrusionOk="0" h="1217" w="1217">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4878025" y="4838500"/>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4878025" y="4751125"/>
              <a:ext cx="30400" cy="30425"/>
            </a:xfrm>
            <a:custGeom>
              <a:rect b="b" l="l" r="r" t="t"/>
              <a:pathLst>
                <a:path extrusionOk="0" h="1217" w="1216">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4878025" y="4574825"/>
              <a:ext cx="30400" cy="30425"/>
            </a:xfrm>
            <a:custGeom>
              <a:rect b="b" l="l" r="r" t="t"/>
              <a:pathLst>
                <a:path extrusionOk="0" h="1217" w="1216">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4878025" y="4312675"/>
              <a:ext cx="30400" cy="30400"/>
            </a:xfrm>
            <a:custGeom>
              <a:rect b="b" l="l" r="r" t="t"/>
              <a:pathLst>
                <a:path extrusionOk="0" h="1216" w="1216">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4878025" y="4663725"/>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4878025" y="4487450"/>
              <a:ext cx="30400" cy="30400"/>
            </a:xfrm>
            <a:custGeom>
              <a:rect b="b" l="l" r="r" t="t"/>
              <a:pathLst>
                <a:path extrusionOk="0" h="1216" w="1216">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4878025" y="4224525"/>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4878025" y="4400050"/>
              <a:ext cx="30400" cy="30425"/>
            </a:xfrm>
            <a:custGeom>
              <a:rect b="b" l="l" r="r" t="t"/>
              <a:pathLst>
                <a:path extrusionOk="0" h="1217" w="1216">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4879525" y="4925900"/>
              <a:ext cx="30425" cy="30425"/>
            </a:xfrm>
            <a:custGeom>
              <a:rect b="b" l="l" r="r" t="t"/>
              <a:pathLst>
                <a:path extrusionOk="0" h="1217" w="1217">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4960075" y="4137125"/>
              <a:ext cx="30425" cy="30425"/>
            </a:xfrm>
            <a:custGeom>
              <a:rect b="b" l="l" r="r" t="t"/>
              <a:pathLst>
                <a:path extrusionOk="0" h="1217" w="1217">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4960075" y="4487450"/>
              <a:ext cx="30425" cy="30400"/>
            </a:xfrm>
            <a:custGeom>
              <a:rect b="b" l="l" r="r" t="t"/>
              <a:pathLst>
                <a:path extrusionOk="0" h="1216" w="1217">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4960075" y="4312675"/>
              <a:ext cx="30425" cy="30400"/>
            </a:xfrm>
            <a:custGeom>
              <a:rect b="b" l="l" r="r" t="t"/>
              <a:pathLst>
                <a:path extrusionOk="0" h="1216" w="1217">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4960075" y="4224525"/>
              <a:ext cx="30425" cy="30400"/>
            </a:xfrm>
            <a:custGeom>
              <a:rect b="b" l="l" r="r" t="t"/>
              <a:pathLst>
                <a:path extrusionOk="0" h="1216" w="1217">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4960075" y="4400050"/>
              <a:ext cx="30425" cy="30425"/>
            </a:xfrm>
            <a:custGeom>
              <a:rect b="b" l="l" r="r" t="t"/>
              <a:pathLst>
                <a:path extrusionOk="0" h="1217" w="1217">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4960075" y="4837750"/>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4960075" y="4751125"/>
              <a:ext cx="30425" cy="30425"/>
            </a:xfrm>
            <a:custGeom>
              <a:rect b="b" l="l" r="r" t="t"/>
              <a:pathLst>
                <a:path extrusionOk="0" h="1217" w="1217">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4960075" y="4663725"/>
              <a:ext cx="30425" cy="30425"/>
            </a:xfrm>
            <a:custGeom>
              <a:rect b="b" l="l" r="r" t="t"/>
              <a:pathLst>
                <a:path extrusionOk="0" h="1217" w="1217">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4960075" y="4574825"/>
              <a:ext cx="30425" cy="30425"/>
            </a:xfrm>
            <a:custGeom>
              <a:rect b="b" l="l" r="r" t="t"/>
              <a:pathLst>
                <a:path extrusionOk="0" h="1217" w="1217">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4960075" y="4926175"/>
              <a:ext cx="30425" cy="30150"/>
            </a:xfrm>
            <a:custGeom>
              <a:rect b="b" l="l" r="r" t="t"/>
              <a:pathLst>
                <a:path extrusionOk="0" h="1206" w="1217">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4960075" y="3962350"/>
              <a:ext cx="30425" cy="30425"/>
            </a:xfrm>
            <a:custGeom>
              <a:rect b="b" l="l" r="r" t="t"/>
              <a:pathLst>
                <a:path extrusionOk="0" h="1217" w="1217">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4960075" y="4048975"/>
              <a:ext cx="30425" cy="30425"/>
            </a:xfrm>
            <a:custGeom>
              <a:rect b="b" l="l" r="r" t="t"/>
              <a:pathLst>
                <a:path extrusionOk="0" h="1217" w="1217">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4960075" y="3874200"/>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4878025" y="3872675"/>
              <a:ext cx="30400" cy="31200"/>
            </a:xfrm>
            <a:custGeom>
              <a:rect b="b" l="l" r="r" t="t"/>
              <a:pathLst>
                <a:path extrusionOk="0" h="1248" w="1216">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4878025" y="4137125"/>
              <a:ext cx="29650" cy="29675"/>
            </a:xfrm>
            <a:custGeom>
              <a:rect b="b" l="l" r="r" t="t"/>
              <a:pathLst>
                <a:path extrusionOk="0" h="1187" w="1186">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4878025" y="4048975"/>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4878025" y="3961600"/>
              <a:ext cx="30400" cy="30425"/>
            </a:xfrm>
            <a:custGeom>
              <a:rect b="b" l="l" r="r" t="t"/>
              <a:pathLst>
                <a:path extrusionOk="0" h="1217" w="1216">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4796700" y="39616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4796700" y="3874200"/>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4795200" y="4224525"/>
              <a:ext cx="31175" cy="30400"/>
            </a:xfrm>
            <a:custGeom>
              <a:rect b="b" l="l" r="r" t="t"/>
              <a:pathLst>
                <a:path extrusionOk="0" h="1216" w="1247">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4796700" y="4137125"/>
              <a:ext cx="30425" cy="3042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4796700" y="4048975"/>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4713875" y="3872675"/>
              <a:ext cx="30425" cy="31200"/>
            </a:xfrm>
            <a:custGeom>
              <a:rect b="b" l="l" r="r" t="t"/>
              <a:pathLst>
                <a:path extrusionOk="0" h="1248" w="1217">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4713875" y="3961600"/>
              <a:ext cx="30425" cy="30425"/>
            </a:xfrm>
            <a:custGeom>
              <a:rect b="b" l="l" r="r" t="t"/>
              <a:pathLst>
                <a:path extrusionOk="0" h="1217" w="1217">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4713875" y="4136375"/>
              <a:ext cx="30425" cy="30425"/>
            </a:xfrm>
            <a:custGeom>
              <a:rect b="b" l="l" r="r" t="t"/>
              <a:pathLst>
                <a:path extrusionOk="0" h="1217" w="1217">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4713875" y="4223750"/>
              <a:ext cx="30425" cy="30425"/>
            </a:xfrm>
            <a:custGeom>
              <a:rect b="b" l="l" r="r" t="t"/>
              <a:pathLst>
                <a:path extrusionOk="0" h="1217" w="1217">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4713875" y="4048975"/>
              <a:ext cx="30425" cy="30425"/>
            </a:xfrm>
            <a:custGeom>
              <a:rect b="b" l="l" r="r" t="t"/>
              <a:pathLst>
                <a:path extrusionOk="0" h="1217" w="1217">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4713875" y="4312675"/>
              <a:ext cx="29675" cy="29650"/>
            </a:xfrm>
            <a:custGeom>
              <a:rect b="b" l="l" r="r" t="t"/>
              <a:pathLst>
                <a:path extrusionOk="0" h="1186" w="1187">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6" name="Google Shape;786;p25"/>
          <p:cNvCxnSpPr/>
          <p:nvPr/>
        </p:nvCxnSpPr>
        <p:spPr>
          <a:xfrm>
            <a:off x="7693525" y="47366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787" name="Google Shape;787;p25"/>
          <p:cNvCxnSpPr/>
          <p:nvPr/>
        </p:nvCxnSpPr>
        <p:spPr>
          <a:xfrm>
            <a:off x="7693525" y="4889000"/>
            <a:ext cx="1779000" cy="0"/>
          </a:xfrm>
          <a:prstGeom prst="straightConnector1">
            <a:avLst/>
          </a:prstGeom>
          <a:noFill/>
          <a:ln cap="flat" cmpd="sng" w="19050">
            <a:solidFill>
              <a:srgbClr val="3F5294"/>
            </a:solidFill>
            <a:prstDash val="solid"/>
            <a:round/>
            <a:headEnd len="med" w="med" type="none"/>
            <a:tailEnd len="med" w="med" type="none"/>
          </a:ln>
        </p:spPr>
      </p:cxnSp>
      <p:sp>
        <p:nvSpPr>
          <p:cNvPr id="788" name="Google Shape;788;p25"/>
          <p:cNvSpPr/>
          <p:nvPr/>
        </p:nvSpPr>
        <p:spPr>
          <a:xfrm rot="5400000">
            <a:off x="527085" y="-258207"/>
            <a:ext cx="671144" cy="1725287"/>
          </a:xfrm>
          <a:custGeom>
            <a:rect b="b" l="l" r="r" t="t"/>
            <a:pathLst>
              <a:path extrusionOk="0" fill="none" h="59151" w="23010">
                <a:moveTo>
                  <a:pt x="0" y="59150"/>
                </a:moveTo>
                <a:lnTo>
                  <a:pt x="0" y="11520"/>
                </a:lnTo>
                <a:cubicBezTo>
                  <a:pt x="0" y="5168"/>
                  <a:pt x="5168" y="1"/>
                  <a:pt x="11490" y="1"/>
                </a:cubicBezTo>
                <a:lnTo>
                  <a:pt x="11490" y="1"/>
                </a:lnTo>
                <a:cubicBezTo>
                  <a:pt x="17843" y="1"/>
                  <a:pt x="23010" y="5168"/>
                  <a:pt x="23010" y="11520"/>
                </a:cubicBezTo>
                <a:lnTo>
                  <a:pt x="23010" y="59150"/>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9" name="Google Shape;789;p25"/>
          <p:cNvCxnSpPr/>
          <p:nvPr/>
        </p:nvCxnSpPr>
        <p:spPr>
          <a:xfrm>
            <a:off x="7693525" y="5041400"/>
            <a:ext cx="17790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790" name="Shape 790"/>
        <p:cNvGrpSpPr/>
        <p:nvPr/>
      </p:nvGrpSpPr>
      <p:grpSpPr>
        <a:xfrm>
          <a:off x="0" y="0"/>
          <a:ext cx="0" cy="0"/>
          <a:chOff x="0" y="0"/>
          <a:chExt cx="0" cy="0"/>
        </a:xfrm>
      </p:grpSpPr>
      <p:sp>
        <p:nvSpPr>
          <p:cNvPr id="791" name="Google Shape;791;p26"/>
          <p:cNvSpPr txBox="1"/>
          <p:nvPr>
            <p:ph type="title"/>
          </p:nvPr>
        </p:nvSpPr>
        <p:spPr>
          <a:xfrm>
            <a:off x="4045075" y="2595350"/>
            <a:ext cx="43857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2" name="Google Shape;792;p26"/>
          <p:cNvSpPr txBox="1"/>
          <p:nvPr>
            <p:ph hasCustomPrompt="1" idx="2" type="title"/>
          </p:nvPr>
        </p:nvSpPr>
        <p:spPr>
          <a:xfrm>
            <a:off x="6373100" y="1359025"/>
            <a:ext cx="2057400" cy="10371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93" name="Google Shape;793;p26"/>
          <p:cNvSpPr txBox="1"/>
          <p:nvPr>
            <p:ph idx="1" type="subTitle"/>
          </p:nvPr>
        </p:nvSpPr>
        <p:spPr>
          <a:xfrm>
            <a:off x="4044950" y="3437150"/>
            <a:ext cx="4385700" cy="68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4" name="Google Shape;794;p26"/>
          <p:cNvSpPr/>
          <p:nvPr/>
        </p:nvSpPr>
        <p:spPr>
          <a:xfrm>
            <a:off x="0" y="0"/>
            <a:ext cx="31917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560913" y="1099975"/>
            <a:ext cx="304620" cy="4192398"/>
          </a:xfrm>
          <a:custGeom>
            <a:rect b="b" l="l" r="r" t="t"/>
            <a:pathLst>
              <a:path extrusionOk="0" h="78664" w="5716">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6" name="Google Shape;796;p26"/>
          <p:cNvCxnSpPr/>
          <p:nvPr/>
        </p:nvCxnSpPr>
        <p:spPr>
          <a:xfrm>
            <a:off x="6128700" y="4899075"/>
            <a:ext cx="30153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0_1_1">
    <p:spTree>
      <p:nvGrpSpPr>
        <p:cNvPr id="797" name="Shape 797"/>
        <p:cNvGrpSpPr/>
        <p:nvPr/>
      </p:nvGrpSpPr>
      <p:grpSpPr>
        <a:xfrm>
          <a:off x="0" y="0"/>
          <a:ext cx="0" cy="0"/>
          <a:chOff x="0" y="0"/>
          <a:chExt cx="0" cy="0"/>
        </a:xfrm>
      </p:grpSpPr>
      <p:sp>
        <p:nvSpPr>
          <p:cNvPr id="798" name="Google Shape;798;p27"/>
          <p:cNvSpPr/>
          <p:nvPr/>
        </p:nvSpPr>
        <p:spPr>
          <a:xfrm>
            <a:off x="0" y="0"/>
            <a:ext cx="2059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7084800" y="0"/>
            <a:ext cx="2059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txBox="1"/>
          <p:nvPr>
            <p:ph type="title"/>
          </p:nvPr>
        </p:nvSpPr>
        <p:spPr>
          <a:xfrm>
            <a:off x="1543200" y="2574175"/>
            <a:ext cx="6057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1" name="Google Shape;801;p27"/>
          <p:cNvSpPr txBox="1"/>
          <p:nvPr>
            <p:ph hasCustomPrompt="1" idx="2" type="title"/>
          </p:nvPr>
        </p:nvSpPr>
        <p:spPr>
          <a:xfrm>
            <a:off x="3541500" y="1240450"/>
            <a:ext cx="2059200" cy="11556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02" name="Google Shape;802;p27"/>
          <p:cNvSpPr txBox="1"/>
          <p:nvPr>
            <p:ph idx="1" type="subTitle"/>
          </p:nvPr>
        </p:nvSpPr>
        <p:spPr>
          <a:xfrm>
            <a:off x="1543200" y="3415975"/>
            <a:ext cx="6057600" cy="6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03" name="Google Shape;803;p27"/>
          <p:cNvGrpSpPr/>
          <p:nvPr/>
        </p:nvGrpSpPr>
        <p:grpSpPr>
          <a:xfrm rot="5400000">
            <a:off x="6976950" y="3208788"/>
            <a:ext cx="3151300" cy="718125"/>
            <a:chOff x="5719975" y="3030725"/>
            <a:chExt cx="3151300" cy="718125"/>
          </a:xfrm>
        </p:grpSpPr>
        <p:sp>
          <p:nvSpPr>
            <p:cNvPr id="804" name="Google Shape;804;p27"/>
            <p:cNvSpPr/>
            <p:nvPr/>
          </p:nvSpPr>
          <p:spPr>
            <a:xfrm>
              <a:off x="6282300" y="3030725"/>
              <a:ext cx="2588975" cy="321475"/>
            </a:xfrm>
            <a:custGeom>
              <a:rect b="b" l="l" r="r" t="t"/>
              <a:pathLst>
                <a:path extrusionOk="0" fill="none" h="12859" w="103559">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5719975" y="3426625"/>
              <a:ext cx="2588975" cy="322225"/>
            </a:xfrm>
            <a:custGeom>
              <a:rect b="b" l="l" r="r" t="t"/>
              <a:pathLst>
                <a:path extrusionOk="0" fill="none" h="12889" w="103559">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7"/>
          <p:cNvGrpSpPr/>
          <p:nvPr/>
        </p:nvGrpSpPr>
        <p:grpSpPr>
          <a:xfrm rot="10800000">
            <a:off x="172477" y="171666"/>
            <a:ext cx="1574212" cy="1681039"/>
            <a:chOff x="4921325" y="1013225"/>
            <a:chExt cx="1175575" cy="1255350"/>
          </a:xfrm>
        </p:grpSpPr>
        <p:sp>
          <p:nvSpPr>
            <p:cNvPr id="807" name="Google Shape;807;p27"/>
            <p:cNvSpPr/>
            <p:nvPr/>
          </p:nvSpPr>
          <p:spPr>
            <a:xfrm>
              <a:off x="4921325" y="2238925"/>
              <a:ext cx="30425" cy="29650"/>
            </a:xfrm>
            <a:custGeom>
              <a:rect b="b" l="l" r="r" t="t"/>
              <a:pathLst>
                <a:path extrusionOk="0" h="1186" w="1217">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5003400" y="2150775"/>
              <a:ext cx="30425" cy="30425"/>
            </a:xfrm>
            <a:custGeom>
              <a:rect b="b" l="l" r="r" t="t"/>
              <a:pathLst>
                <a:path extrusionOk="0" h="1217" w="1217">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5003400" y="2239100"/>
              <a:ext cx="30425" cy="29475"/>
            </a:xfrm>
            <a:custGeom>
              <a:rect b="b" l="l" r="r" t="t"/>
              <a:pathLst>
                <a:path extrusionOk="0" h="1179" w="1217">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5085475" y="2062625"/>
              <a:ext cx="30425" cy="118575"/>
            </a:xfrm>
            <a:custGeom>
              <a:rect b="b" l="l" r="r" t="t"/>
              <a:pathLst>
                <a:path extrusionOk="0" h="4743" w="1217">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5085475"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5166775" y="1975250"/>
              <a:ext cx="30425" cy="205950"/>
            </a:xfrm>
            <a:custGeom>
              <a:rect b="b" l="l" r="r" t="t"/>
              <a:pathLst>
                <a:path extrusionOk="0" h="8238" w="1217">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5167525" y="2238925"/>
              <a:ext cx="30425" cy="29650"/>
            </a:xfrm>
            <a:custGeom>
              <a:rect b="b" l="l" r="r" t="t"/>
              <a:pathLst>
                <a:path extrusionOk="0" h="1186" w="1217">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5248850" y="1887850"/>
              <a:ext cx="30425" cy="293350"/>
            </a:xfrm>
            <a:custGeom>
              <a:rect b="b" l="l" r="r" t="t"/>
              <a:pathLst>
                <a:path extrusionOk="0" h="11734" w="1217">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5248850"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5330150" y="1800475"/>
              <a:ext cx="30425" cy="380725"/>
            </a:xfrm>
            <a:custGeom>
              <a:rect b="b" l="l" r="r" t="t"/>
              <a:pathLst>
                <a:path extrusionOk="0" h="15229" w="1217">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5330150" y="2238925"/>
              <a:ext cx="30425" cy="29650"/>
            </a:xfrm>
            <a:custGeom>
              <a:rect b="b" l="l" r="r" t="t"/>
              <a:pathLst>
                <a:path extrusionOk="0" h="1186" w="1217">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5412225" y="1712325"/>
              <a:ext cx="30425" cy="468875"/>
            </a:xfrm>
            <a:custGeom>
              <a:rect b="b" l="l" r="r" t="t"/>
              <a:pathLst>
                <a:path extrusionOk="0" h="18755"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5412225" y="2239200"/>
              <a:ext cx="30425" cy="29375"/>
            </a:xfrm>
            <a:custGeom>
              <a:rect b="b" l="l" r="r" t="t"/>
              <a:pathLst>
                <a:path extrusionOk="0" h="1175" w="1217">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5493525" y="1624925"/>
              <a:ext cx="30425" cy="556275"/>
            </a:xfrm>
            <a:custGeom>
              <a:rect b="b" l="l" r="r" t="t"/>
              <a:pathLst>
                <a:path extrusionOk="0" h="22251" w="1217">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5493525" y="2239200"/>
              <a:ext cx="30425" cy="29375"/>
            </a:xfrm>
            <a:custGeom>
              <a:rect b="b" l="l" r="r" t="t"/>
              <a:pathLst>
                <a:path extrusionOk="0" h="1175" w="1217">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5576350" y="1537550"/>
              <a:ext cx="30425" cy="643650"/>
            </a:xfrm>
            <a:custGeom>
              <a:rect b="b" l="l" r="r" t="t"/>
              <a:pathLst>
                <a:path extrusionOk="0" h="25746" w="1217">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5575600" y="2238925"/>
              <a:ext cx="30425" cy="29650"/>
            </a:xfrm>
            <a:custGeom>
              <a:rect b="b" l="l" r="r" t="t"/>
              <a:pathLst>
                <a:path extrusionOk="0" h="1186" w="1217">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5658425" y="1450150"/>
              <a:ext cx="30425" cy="731050"/>
            </a:xfrm>
            <a:custGeom>
              <a:rect b="b" l="l" r="r" t="t"/>
              <a:pathLst>
                <a:path extrusionOk="0" h="29242" w="1217">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5656900" y="2238925"/>
              <a:ext cx="28900" cy="29650"/>
            </a:xfrm>
            <a:custGeom>
              <a:rect b="b" l="l" r="r" t="t"/>
              <a:pathLst>
                <a:path extrusionOk="0" h="1186" w="1156">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5739725" y="1362025"/>
              <a:ext cx="30425" cy="819175"/>
            </a:xfrm>
            <a:custGeom>
              <a:rect b="b" l="l" r="r" t="t"/>
              <a:pathLst>
                <a:path extrusionOk="0" h="32767" w="1217">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5738975" y="2239100"/>
              <a:ext cx="29650" cy="29475"/>
            </a:xfrm>
            <a:custGeom>
              <a:rect b="b" l="l" r="r" t="t"/>
              <a:pathLst>
                <a:path extrusionOk="0" h="1179" w="1186">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5821050" y="1274625"/>
              <a:ext cx="31175" cy="906575"/>
            </a:xfrm>
            <a:custGeom>
              <a:rect b="b" l="l" r="r" t="t"/>
              <a:pathLst>
                <a:path extrusionOk="0" h="36263" w="1247">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5821050" y="2239675"/>
              <a:ext cx="28900" cy="28900"/>
            </a:xfrm>
            <a:custGeom>
              <a:rect b="b" l="l" r="r" t="t"/>
              <a:pathLst>
                <a:path extrusionOk="0" h="1156" w="1156">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5903100" y="1187250"/>
              <a:ext cx="29675" cy="993950"/>
            </a:xfrm>
            <a:custGeom>
              <a:rect b="b" l="l" r="r" t="t"/>
              <a:pathLst>
                <a:path extrusionOk="0" h="39758" w="1187">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5903100" y="2239100"/>
              <a:ext cx="30425" cy="29475"/>
            </a:xfrm>
            <a:custGeom>
              <a:rect b="b" l="l" r="r" t="t"/>
              <a:pathLst>
                <a:path extrusionOk="0" h="1179" w="1217">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5985175" y="1099850"/>
              <a:ext cx="30425" cy="1081350"/>
            </a:xfrm>
            <a:custGeom>
              <a:rect b="b" l="l" r="r" t="t"/>
              <a:pathLst>
                <a:path extrusionOk="0" h="43254" w="1217">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5985950" y="2239675"/>
              <a:ext cx="28125" cy="28900"/>
            </a:xfrm>
            <a:custGeom>
              <a:rect b="b" l="l" r="r" t="t"/>
              <a:pathLst>
                <a:path extrusionOk="0" h="1156" w="1125">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6066500" y="1013225"/>
              <a:ext cx="30400" cy="28150"/>
            </a:xfrm>
            <a:custGeom>
              <a:rect b="b" l="l" r="r" t="t"/>
              <a:pathLst>
                <a:path extrusionOk="0" h="1126" w="1216">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6066500" y="1099850"/>
              <a:ext cx="30400" cy="1081350"/>
            </a:xfrm>
            <a:custGeom>
              <a:rect b="b" l="l" r="r" t="t"/>
              <a:pathLst>
                <a:path extrusionOk="0" h="43254" w="1216">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6066500" y="2239675"/>
              <a:ext cx="28900" cy="28900"/>
            </a:xfrm>
            <a:custGeom>
              <a:rect b="b" l="l" r="r" t="t"/>
              <a:pathLst>
                <a:path extrusionOk="0" h="1156" w="1156">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27"/>
          <p:cNvSpPr/>
          <p:nvPr/>
        </p:nvSpPr>
        <p:spPr>
          <a:xfrm rot="-5400000">
            <a:off x="1219089" y="3632703"/>
            <a:ext cx="57955" cy="2496139"/>
          </a:xfrm>
          <a:custGeom>
            <a:rect b="b" l="l" r="r" t="t"/>
            <a:pathLst>
              <a:path extrusionOk="0" h="38093" w="1466">
                <a:moveTo>
                  <a:pt x="1" y="0"/>
                </a:moveTo>
                <a:lnTo>
                  <a:pt x="1" y="38093"/>
                </a:lnTo>
                <a:lnTo>
                  <a:pt x="1466" y="38093"/>
                </a:lnTo>
                <a:lnTo>
                  <a:pt x="1466"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rot="-5400000">
            <a:off x="1218278" y="3385719"/>
            <a:ext cx="59575" cy="2496139"/>
          </a:xfrm>
          <a:custGeom>
            <a:rect b="b" l="l" r="r" t="t"/>
            <a:pathLst>
              <a:path extrusionOk="0" h="38093" w="1507">
                <a:moveTo>
                  <a:pt x="0" y="0"/>
                </a:moveTo>
                <a:lnTo>
                  <a:pt x="0" y="38093"/>
                </a:lnTo>
                <a:lnTo>
                  <a:pt x="1506" y="38093"/>
                </a:lnTo>
                <a:lnTo>
                  <a:pt x="1506"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839" name="Shape 839"/>
        <p:cNvGrpSpPr/>
        <p:nvPr/>
      </p:nvGrpSpPr>
      <p:grpSpPr>
        <a:xfrm>
          <a:off x="0" y="0"/>
          <a:ext cx="0" cy="0"/>
          <a:chOff x="0" y="0"/>
          <a:chExt cx="0" cy="0"/>
        </a:xfrm>
      </p:grpSpPr>
      <p:sp>
        <p:nvSpPr>
          <p:cNvPr id="840" name="Google Shape;84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1" name="Google Shape;841;p28"/>
          <p:cNvSpPr/>
          <p:nvPr/>
        </p:nvSpPr>
        <p:spPr>
          <a:xfrm rot="5400000">
            <a:off x="4281075" y="314450"/>
            <a:ext cx="564900" cy="91440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28"/>
          <p:cNvGrpSpPr/>
          <p:nvPr/>
        </p:nvGrpSpPr>
        <p:grpSpPr>
          <a:xfrm rot="5400000">
            <a:off x="7937434" y="3910533"/>
            <a:ext cx="1614998" cy="628331"/>
            <a:chOff x="1268525" y="3035300"/>
            <a:chExt cx="818425" cy="318400"/>
          </a:xfrm>
        </p:grpSpPr>
        <p:sp>
          <p:nvSpPr>
            <p:cNvPr id="843" name="Google Shape;843;p28"/>
            <p:cNvSpPr/>
            <p:nvPr/>
          </p:nvSpPr>
          <p:spPr>
            <a:xfrm>
              <a:off x="1268525" y="3035300"/>
              <a:ext cx="104900" cy="103350"/>
            </a:xfrm>
            <a:custGeom>
              <a:rect b="b" l="l" r="r" t="t"/>
              <a:pathLst>
                <a:path extrusionOk="0" h="4134" w="4196">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a:off x="1507125" y="3035300"/>
              <a:ext cx="103375" cy="103350"/>
            </a:xfrm>
            <a:custGeom>
              <a:rect b="b" l="l" r="r" t="t"/>
              <a:pathLst>
                <a:path extrusionOk="0" h="4134" w="4135">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a:off x="1744975" y="3035300"/>
              <a:ext cx="103375" cy="103350"/>
            </a:xfrm>
            <a:custGeom>
              <a:rect b="b" l="l" r="r" t="t"/>
              <a:pathLst>
                <a:path extrusionOk="0" h="4134" w="4135">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a:off x="1982075" y="3035300"/>
              <a:ext cx="104875" cy="103350"/>
            </a:xfrm>
            <a:custGeom>
              <a:rect b="b" l="l" r="r" t="t"/>
              <a:pathLst>
                <a:path extrusionOk="0" h="4134" w="4195">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a:off x="1268525" y="3248825"/>
              <a:ext cx="104900" cy="104875"/>
            </a:xfrm>
            <a:custGeom>
              <a:rect b="b" l="l" r="r" t="t"/>
              <a:pathLst>
                <a:path extrusionOk="0" h="4195" w="4196">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a:off x="1507125" y="3248825"/>
              <a:ext cx="103375" cy="104875"/>
            </a:xfrm>
            <a:custGeom>
              <a:rect b="b" l="l" r="r" t="t"/>
              <a:pathLst>
                <a:path extrusionOk="0" h="4195" w="4135">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a:off x="1744975" y="3248825"/>
              <a:ext cx="103375" cy="104875"/>
            </a:xfrm>
            <a:custGeom>
              <a:rect b="b" l="l" r="r" t="t"/>
              <a:pathLst>
                <a:path extrusionOk="0" h="4195" w="4135">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a:off x="1982075" y="3248825"/>
              <a:ext cx="104875" cy="104875"/>
            </a:xfrm>
            <a:custGeom>
              <a:rect b="b" l="l" r="r" t="t"/>
              <a:pathLst>
                <a:path extrusionOk="0" h="4195" w="4195">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28"/>
          <p:cNvGrpSpPr/>
          <p:nvPr/>
        </p:nvGrpSpPr>
        <p:grpSpPr>
          <a:xfrm>
            <a:off x="-294412" y="86625"/>
            <a:ext cx="1007625" cy="1012975"/>
            <a:chOff x="3577850" y="660625"/>
            <a:chExt cx="1007625" cy="1012975"/>
          </a:xfrm>
        </p:grpSpPr>
        <p:sp>
          <p:nvSpPr>
            <p:cNvPr id="852" name="Google Shape;852;p28"/>
            <p:cNvSpPr/>
            <p:nvPr/>
          </p:nvSpPr>
          <p:spPr>
            <a:xfrm>
              <a:off x="3577850" y="660625"/>
              <a:ext cx="1007625" cy="1012975"/>
            </a:xfrm>
            <a:custGeom>
              <a:rect b="b" l="l" r="r" t="t"/>
              <a:pathLst>
                <a:path extrusionOk="0" fill="none" h="40519" w="40305">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a:off x="3741975" y="934200"/>
              <a:ext cx="675575" cy="570700"/>
            </a:xfrm>
            <a:custGeom>
              <a:rect b="b" l="l" r="r" t="t"/>
              <a:pathLst>
                <a:path extrusionOk="0" fill="none" h="22828" w="27023">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854" name="Shape 854"/>
        <p:cNvGrpSpPr/>
        <p:nvPr/>
      </p:nvGrpSpPr>
      <p:grpSpPr>
        <a:xfrm>
          <a:off x="0" y="0"/>
          <a:ext cx="0" cy="0"/>
          <a:chOff x="0" y="0"/>
          <a:chExt cx="0" cy="0"/>
        </a:xfrm>
      </p:grpSpPr>
      <p:sp>
        <p:nvSpPr>
          <p:cNvPr id="855" name="Google Shape;855;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6" name="Google Shape;856;p29"/>
          <p:cNvSpPr/>
          <p:nvPr/>
        </p:nvSpPr>
        <p:spPr>
          <a:xfrm>
            <a:off x="-6775"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7" name="Google Shape;857;p29"/>
          <p:cNvCxnSpPr/>
          <p:nvPr/>
        </p:nvCxnSpPr>
        <p:spPr>
          <a:xfrm>
            <a:off x="6793492" y="338150"/>
            <a:ext cx="2350500" cy="0"/>
          </a:xfrm>
          <a:prstGeom prst="straightConnector1">
            <a:avLst/>
          </a:prstGeom>
          <a:noFill/>
          <a:ln cap="flat" cmpd="sng" w="19050">
            <a:solidFill>
              <a:srgbClr val="3F5294"/>
            </a:solidFill>
            <a:prstDash val="solid"/>
            <a:round/>
            <a:headEnd len="med" w="med" type="none"/>
            <a:tailEnd len="med" w="med" type="none"/>
          </a:ln>
        </p:spPr>
      </p:cxnSp>
      <p:cxnSp>
        <p:nvCxnSpPr>
          <p:cNvPr id="858" name="Google Shape;858;p29"/>
          <p:cNvCxnSpPr/>
          <p:nvPr/>
        </p:nvCxnSpPr>
        <p:spPr>
          <a:xfrm>
            <a:off x="6793492" y="539508"/>
            <a:ext cx="2350500" cy="0"/>
          </a:xfrm>
          <a:prstGeom prst="straightConnector1">
            <a:avLst/>
          </a:prstGeom>
          <a:noFill/>
          <a:ln cap="flat" cmpd="sng" w="19050">
            <a:solidFill>
              <a:srgbClr val="3F5294"/>
            </a:solidFill>
            <a:prstDash val="solid"/>
            <a:round/>
            <a:headEnd len="med" w="med" type="none"/>
            <a:tailEnd len="med" w="med" type="none"/>
          </a:ln>
        </p:spPr>
      </p:cxnSp>
      <p:grpSp>
        <p:nvGrpSpPr>
          <p:cNvPr id="859" name="Google Shape;859;p29"/>
          <p:cNvGrpSpPr/>
          <p:nvPr/>
        </p:nvGrpSpPr>
        <p:grpSpPr>
          <a:xfrm>
            <a:off x="76490" y="3530364"/>
            <a:ext cx="528705" cy="1528441"/>
            <a:chOff x="76490" y="3530364"/>
            <a:chExt cx="528705" cy="1528441"/>
          </a:xfrm>
        </p:grpSpPr>
        <p:sp>
          <p:nvSpPr>
            <p:cNvPr id="860" name="Google Shape;860;p29"/>
            <p:cNvSpPr/>
            <p:nvPr/>
          </p:nvSpPr>
          <p:spPr>
            <a:xfrm>
              <a:off x="551711" y="5005502"/>
              <a:ext cx="52086" cy="53303"/>
            </a:xfrm>
            <a:custGeom>
              <a:rect b="b" l="l" r="r" t="t"/>
              <a:pathLst>
                <a:path extrusionOk="0" h="1183" w="1156">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550360" y="4860191"/>
              <a:ext cx="54835" cy="52086"/>
            </a:xfrm>
            <a:custGeom>
              <a:rect b="b" l="l" r="r" t="t"/>
              <a:pathLst>
                <a:path extrusionOk="0" h="1156" w="1217">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235363" y="4709519"/>
              <a:ext cx="53438" cy="53483"/>
            </a:xfrm>
            <a:custGeom>
              <a:rect b="b" l="l" r="r" t="t"/>
              <a:pathLst>
                <a:path extrusionOk="0" h="1187" w="1186">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392839" y="4709519"/>
              <a:ext cx="54835" cy="5483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548963" y="4709519"/>
              <a:ext cx="56232" cy="54835"/>
            </a:xfrm>
            <a:custGeom>
              <a:rect b="b" l="l" r="r" t="t"/>
              <a:pathLst>
                <a:path extrusionOk="0" h="1217" w="1248">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233966" y="4562992"/>
              <a:ext cx="54835" cy="5483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392839" y="4562992"/>
              <a:ext cx="54835" cy="5483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548963" y="4564344"/>
              <a:ext cx="56232" cy="53483"/>
            </a:xfrm>
            <a:custGeom>
              <a:rect b="b" l="l" r="r" t="t"/>
              <a:pathLst>
                <a:path extrusionOk="0" h="1187" w="1248">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392839" y="4415068"/>
              <a:ext cx="54835" cy="5483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76490" y="4415068"/>
              <a:ext cx="54835" cy="54835"/>
            </a:xfrm>
            <a:custGeom>
              <a:rect b="b" l="l" r="r" t="t"/>
              <a:pathLst>
                <a:path extrusionOk="0" h="1217" w="1217">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233966" y="4415068"/>
              <a:ext cx="54835" cy="54835"/>
            </a:xfrm>
            <a:custGeom>
              <a:rect b="b" l="l" r="r" t="t"/>
              <a:pathLst>
                <a:path extrusionOk="0" h="1217" w="1217">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9"/>
            <p:cNvSpPr/>
            <p:nvPr/>
          </p:nvSpPr>
          <p:spPr>
            <a:xfrm>
              <a:off x="548963" y="4415068"/>
              <a:ext cx="56232" cy="54835"/>
            </a:xfrm>
            <a:custGeom>
              <a:rect b="b" l="l" r="r" t="t"/>
              <a:pathLst>
                <a:path extrusionOk="0" h="1217" w="1248">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233966" y="4268541"/>
              <a:ext cx="54835" cy="5483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76490" y="4268541"/>
              <a:ext cx="54835" cy="5483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392839" y="4268541"/>
              <a:ext cx="54835" cy="5483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548963" y="4268541"/>
              <a:ext cx="56232" cy="54835"/>
            </a:xfrm>
            <a:custGeom>
              <a:rect b="b" l="l" r="r" t="t"/>
              <a:pathLst>
                <a:path extrusionOk="0" h="1217" w="1248">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392839" y="4119266"/>
              <a:ext cx="54835" cy="5479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233966" y="4119266"/>
              <a:ext cx="54835" cy="5479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76490" y="4119266"/>
              <a:ext cx="54835" cy="5479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550360" y="4120617"/>
              <a:ext cx="54835" cy="53438"/>
            </a:xfrm>
            <a:custGeom>
              <a:rect b="b" l="l" r="r" t="t"/>
              <a:pathLst>
                <a:path extrusionOk="0" h="1186" w="1217">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233966" y="3971342"/>
              <a:ext cx="54835" cy="54835"/>
            </a:xfrm>
            <a:custGeom>
              <a:rect b="b" l="l" r="r" t="t"/>
              <a:pathLst>
                <a:path extrusionOk="0" h="1217" w="1217">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76490" y="3971342"/>
              <a:ext cx="54835" cy="54835"/>
            </a:xfrm>
            <a:custGeom>
              <a:rect b="b" l="l" r="r" t="t"/>
              <a:pathLst>
                <a:path extrusionOk="0" h="1217" w="1217">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392839" y="3971342"/>
              <a:ext cx="54835" cy="5483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550360" y="3974090"/>
              <a:ext cx="54835" cy="53438"/>
            </a:xfrm>
            <a:custGeom>
              <a:rect b="b" l="l" r="r" t="t"/>
              <a:pathLst>
                <a:path extrusionOk="0" h="1186" w="1217">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392839" y="3824815"/>
              <a:ext cx="54835" cy="5479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233966" y="3824815"/>
              <a:ext cx="54835" cy="5479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76490" y="3824815"/>
              <a:ext cx="54835" cy="5479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548963" y="3824815"/>
              <a:ext cx="56232" cy="54790"/>
            </a:xfrm>
            <a:custGeom>
              <a:rect b="b" l="l" r="r" t="t"/>
              <a:pathLst>
                <a:path extrusionOk="0" h="1216" w="1248">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392839" y="3678243"/>
              <a:ext cx="54835" cy="5483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233966" y="3678243"/>
              <a:ext cx="54835" cy="54835"/>
            </a:xfrm>
            <a:custGeom>
              <a:rect b="b" l="l" r="r" t="t"/>
              <a:pathLst>
                <a:path extrusionOk="0" h="1217" w="1217">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76490" y="3678243"/>
              <a:ext cx="54835" cy="5483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548963" y="3675494"/>
              <a:ext cx="56232" cy="54835"/>
            </a:xfrm>
            <a:custGeom>
              <a:rect b="b" l="l" r="r" t="t"/>
              <a:pathLst>
                <a:path extrusionOk="0" h="1217" w="1248">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392839" y="3530364"/>
              <a:ext cx="54835" cy="5479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233966" y="3530364"/>
              <a:ext cx="54835" cy="5479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a:off x="76490" y="3530364"/>
              <a:ext cx="54835" cy="5479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a:off x="550360" y="3530364"/>
              <a:ext cx="54835" cy="54790"/>
            </a:xfrm>
            <a:custGeom>
              <a:rect b="b" l="l" r="r" t="t"/>
              <a:pathLst>
                <a:path extrusionOk="0" h="1216" w="1217">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a:off x="76490" y="4562992"/>
              <a:ext cx="54835" cy="54835"/>
            </a:xfrm>
            <a:custGeom>
              <a:rect b="b" l="l" r="r" t="t"/>
              <a:pathLst>
                <a:path extrusionOk="0" h="1217" w="1217">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a:off x="76490" y="4710780"/>
              <a:ext cx="54835" cy="53573"/>
            </a:xfrm>
            <a:custGeom>
              <a:rect b="b" l="l" r="r" t="t"/>
              <a:pathLst>
                <a:path extrusionOk="0" h="1189" w="1217">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a:off x="76490" y="4857443"/>
              <a:ext cx="52086" cy="54835"/>
            </a:xfrm>
            <a:custGeom>
              <a:rect b="b" l="l" r="r" t="t"/>
              <a:pathLst>
                <a:path extrusionOk="0" h="1217" w="1156">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392839" y="4857443"/>
              <a:ext cx="54835" cy="54835"/>
            </a:xfrm>
            <a:custGeom>
              <a:rect b="b" l="l" r="r" t="t"/>
              <a:pathLst>
                <a:path extrusionOk="0" h="1217" w="1217">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9"/>
            <p:cNvSpPr/>
            <p:nvPr/>
          </p:nvSpPr>
          <p:spPr>
            <a:xfrm>
              <a:off x="235363" y="4857443"/>
              <a:ext cx="54835" cy="5483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9"/>
            <p:cNvSpPr/>
            <p:nvPr/>
          </p:nvSpPr>
          <p:spPr>
            <a:xfrm>
              <a:off x="392839" y="5003970"/>
              <a:ext cx="54835" cy="5483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9"/>
            <p:cNvSpPr/>
            <p:nvPr/>
          </p:nvSpPr>
          <p:spPr>
            <a:xfrm>
              <a:off x="233966" y="5003970"/>
              <a:ext cx="54835" cy="54835"/>
            </a:xfrm>
            <a:custGeom>
              <a:rect b="b" l="l" r="r" t="t"/>
              <a:pathLst>
                <a:path extrusionOk="0" h="1217" w="1217">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9"/>
            <p:cNvSpPr/>
            <p:nvPr/>
          </p:nvSpPr>
          <p:spPr>
            <a:xfrm>
              <a:off x="76490" y="5003970"/>
              <a:ext cx="52086" cy="54835"/>
            </a:xfrm>
            <a:custGeom>
              <a:rect b="b" l="l" r="r" t="t"/>
              <a:pathLst>
                <a:path extrusionOk="0" h="1217" w="1156">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4" name="Google Shape;904;p29"/>
          <p:cNvCxnSpPr/>
          <p:nvPr/>
        </p:nvCxnSpPr>
        <p:spPr>
          <a:xfrm>
            <a:off x="6793492" y="136792"/>
            <a:ext cx="23505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
    <p:spTree>
      <p:nvGrpSpPr>
        <p:cNvPr id="905" name="Shape 905"/>
        <p:cNvGrpSpPr/>
        <p:nvPr/>
      </p:nvGrpSpPr>
      <p:grpSpPr>
        <a:xfrm>
          <a:off x="0" y="0"/>
          <a:ext cx="0" cy="0"/>
          <a:chOff x="0" y="0"/>
          <a:chExt cx="0" cy="0"/>
        </a:xfrm>
      </p:grpSpPr>
      <p:sp>
        <p:nvSpPr>
          <p:cNvPr id="906" name="Google Shape;90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7" name="Google Shape;907;p30"/>
          <p:cNvSpPr txBox="1"/>
          <p:nvPr>
            <p:ph idx="1" type="body"/>
          </p:nvPr>
        </p:nvSpPr>
        <p:spPr>
          <a:xfrm>
            <a:off x="720000" y="1215751"/>
            <a:ext cx="7704000" cy="572700"/>
          </a:xfrm>
          <a:prstGeom prst="rect">
            <a:avLst/>
          </a:prstGeom>
        </p:spPr>
        <p:txBody>
          <a:bodyPr anchorCtr="0" anchor="t" bIns="91425" lIns="91425" spcFirstLastPara="1" rIns="91425" wrap="square" tIns="91425">
            <a:noAutofit/>
          </a:bodyPr>
          <a:lstStyle>
            <a:lvl1pPr indent="-317500" lvl="0" marL="457200" rtl="0">
              <a:lnSpc>
                <a:spcPct val="100000"/>
              </a:lnSpc>
              <a:spcBef>
                <a:spcPts val="30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908" name="Google Shape;908;p30"/>
          <p:cNvSpPr txBox="1"/>
          <p:nvPr>
            <p:ph idx="2" type="body"/>
          </p:nvPr>
        </p:nvSpPr>
        <p:spPr>
          <a:xfrm>
            <a:off x="713225" y="2087650"/>
            <a:ext cx="3706200" cy="25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909" name="Google Shape;909;p30"/>
          <p:cNvSpPr txBox="1"/>
          <p:nvPr>
            <p:ph idx="3" type="body"/>
          </p:nvPr>
        </p:nvSpPr>
        <p:spPr>
          <a:xfrm>
            <a:off x="4717625" y="2087650"/>
            <a:ext cx="3706200" cy="25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910" name="Google Shape;910;p30"/>
          <p:cNvSpPr/>
          <p:nvPr/>
        </p:nvSpPr>
        <p:spPr>
          <a:xfrm>
            <a:off x="0" y="4078825"/>
            <a:ext cx="9144000" cy="10647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30"/>
          <p:cNvGrpSpPr/>
          <p:nvPr/>
        </p:nvGrpSpPr>
        <p:grpSpPr>
          <a:xfrm>
            <a:off x="146628" y="4286120"/>
            <a:ext cx="1901119" cy="739611"/>
            <a:chOff x="1268525" y="3035300"/>
            <a:chExt cx="818425" cy="318400"/>
          </a:xfrm>
        </p:grpSpPr>
        <p:sp>
          <p:nvSpPr>
            <p:cNvPr id="912" name="Google Shape;912;p30"/>
            <p:cNvSpPr/>
            <p:nvPr/>
          </p:nvSpPr>
          <p:spPr>
            <a:xfrm>
              <a:off x="1268525" y="3035300"/>
              <a:ext cx="104900" cy="103350"/>
            </a:xfrm>
            <a:custGeom>
              <a:rect b="b" l="l" r="r" t="t"/>
              <a:pathLst>
                <a:path extrusionOk="0" h="4134" w="4196">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1507125" y="3035300"/>
              <a:ext cx="103375" cy="103350"/>
            </a:xfrm>
            <a:custGeom>
              <a:rect b="b" l="l" r="r" t="t"/>
              <a:pathLst>
                <a:path extrusionOk="0" h="4134" w="4135">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1744975" y="3035300"/>
              <a:ext cx="103375" cy="103350"/>
            </a:xfrm>
            <a:custGeom>
              <a:rect b="b" l="l" r="r" t="t"/>
              <a:pathLst>
                <a:path extrusionOk="0" h="4134" w="4135">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1982075" y="3035300"/>
              <a:ext cx="104875" cy="103350"/>
            </a:xfrm>
            <a:custGeom>
              <a:rect b="b" l="l" r="r" t="t"/>
              <a:pathLst>
                <a:path extrusionOk="0" h="4134" w="4195">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1268525" y="3248825"/>
              <a:ext cx="104900" cy="104875"/>
            </a:xfrm>
            <a:custGeom>
              <a:rect b="b" l="l" r="r" t="t"/>
              <a:pathLst>
                <a:path extrusionOk="0" h="4195" w="4196">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1507125" y="3248825"/>
              <a:ext cx="103375" cy="104875"/>
            </a:xfrm>
            <a:custGeom>
              <a:rect b="b" l="l" r="r" t="t"/>
              <a:pathLst>
                <a:path extrusionOk="0" h="4195" w="4135">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1744975" y="3248825"/>
              <a:ext cx="103375" cy="104875"/>
            </a:xfrm>
            <a:custGeom>
              <a:rect b="b" l="l" r="r" t="t"/>
              <a:pathLst>
                <a:path extrusionOk="0" h="4195" w="4135">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1982075" y="3248825"/>
              <a:ext cx="104875" cy="104875"/>
            </a:xfrm>
            <a:custGeom>
              <a:rect b="b" l="l" r="r" t="t"/>
              <a:pathLst>
                <a:path extrusionOk="0" h="4195" w="4195">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30"/>
          <p:cNvGrpSpPr/>
          <p:nvPr/>
        </p:nvGrpSpPr>
        <p:grpSpPr>
          <a:xfrm>
            <a:off x="8423832" y="1"/>
            <a:ext cx="475806" cy="2436660"/>
            <a:chOff x="-1582400" y="253375"/>
            <a:chExt cx="217750" cy="1115125"/>
          </a:xfrm>
        </p:grpSpPr>
        <p:sp>
          <p:nvSpPr>
            <p:cNvPr id="921" name="Google Shape;921;p30"/>
            <p:cNvSpPr/>
            <p:nvPr/>
          </p:nvSpPr>
          <p:spPr>
            <a:xfrm>
              <a:off x="-1582400" y="253375"/>
              <a:ext cx="17325" cy="17325"/>
            </a:xfrm>
            <a:custGeom>
              <a:rect b="b" l="l" r="r" t="t"/>
              <a:pathLst>
                <a:path extrusionOk="0" h="693" w="693">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1532550" y="253375"/>
              <a:ext cx="17325" cy="17325"/>
            </a:xfrm>
            <a:custGeom>
              <a:rect b="b" l="l" r="r" t="t"/>
              <a:pathLst>
                <a:path extrusionOk="0" h="693" w="693">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1481675" y="253375"/>
              <a:ext cx="17325" cy="17325"/>
            </a:xfrm>
            <a:custGeom>
              <a:rect b="b" l="l" r="r" t="t"/>
              <a:pathLst>
                <a:path extrusionOk="0" h="693" w="693">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0"/>
            <p:cNvSpPr/>
            <p:nvPr/>
          </p:nvSpPr>
          <p:spPr>
            <a:xfrm>
              <a:off x="-1431825" y="253375"/>
              <a:ext cx="17325" cy="17325"/>
            </a:xfrm>
            <a:custGeom>
              <a:rect b="b" l="l" r="r" t="t"/>
              <a:pathLst>
                <a:path extrusionOk="0" h="693" w="693">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1383000" y="253375"/>
              <a:ext cx="18350" cy="17325"/>
            </a:xfrm>
            <a:custGeom>
              <a:rect b="b" l="l" r="r" t="t"/>
              <a:pathLst>
                <a:path extrusionOk="0" h="693" w="734">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1582400" y="29915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
            <p:cNvSpPr/>
            <p:nvPr/>
          </p:nvSpPr>
          <p:spPr>
            <a:xfrm>
              <a:off x="-1532550" y="29915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0"/>
            <p:cNvSpPr/>
            <p:nvPr/>
          </p:nvSpPr>
          <p:spPr>
            <a:xfrm>
              <a:off x="-1481675" y="29915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0"/>
            <p:cNvSpPr/>
            <p:nvPr/>
          </p:nvSpPr>
          <p:spPr>
            <a:xfrm>
              <a:off x="-1431825" y="29915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1383000" y="29915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1582400" y="344950"/>
              <a:ext cx="17325" cy="17325"/>
            </a:xfrm>
            <a:custGeom>
              <a:rect b="b" l="l" r="r" t="t"/>
              <a:pathLst>
                <a:path extrusionOk="0" h="693"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0"/>
            <p:cNvSpPr/>
            <p:nvPr/>
          </p:nvSpPr>
          <p:spPr>
            <a:xfrm>
              <a:off x="-1532550" y="344950"/>
              <a:ext cx="17325" cy="17325"/>
            </a:xfrm>
            <a:custGeom>
              <a:rect b="b" l="l" r="r" t="t"/>
              <a:pathLst>
                <a:path extrusionOk="0" h="693"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0"/>
            <p:cNvSpPr/>
            <p:nvPr/>
          </p:nvSpPr>
          <p:spPr>
            <a:xfrm>
              <a:off x="-1481675" y="344950"/>
              <a:ext cx="17325" cy="17325"/>
            </a:xfrm>
            <a:custGeom>
              <a:rect b="b" l="l" r="r" t="t"/>
              <a:pathLst>
                <a:path extrusionOk="0" h="693"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0"/>
            <p:cNvSpPr/>
            <p:nvPr/>
          </p:nvSpPr>
          <p:spPr>
            <a:xfrm>
              <a:off x="-1431825" y="344950"/>
              <a:ext cx="17325" cy="17325"/>
            </a:xfrm>
            <a:custGeom>
              <a:rect b="b" l="l" r="r" t="t"/>
              <a:pathLst>
                <a:path extrusionOk="0" h="693"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0"/>
            <p:cNvSpPr/>
            <p:nvPr/>
          </p:nvSpPr>
          <p:spPr>
            <a:xfrm>
              <a:off x="-1383000" y="344950"/>
              <a:ext cx="18350" cy="17325"/>
            </a:xfrm>
            <a:custGeom>
              <a:rect b="b" l="l" r="r" t="t"/>
              <a:pathLst>
                <a:path extrusionOk="0" h="693"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0"/>
            <p:cNvSpPr/>
            <p:nvPr/>
          </p:nvSpPr>
          <p:spPr>
            <a:xfrm>
              <a:off x="-1582400" y="389700"/>
              <a:ext cx="17325" cy="17325"/>
            </a:xfrm>
            <a:custGeom>
              <a:rect b="b" l="l" r="r" t="t"/>
              <a:pathLst>
                <a:path extrusionOk="0" h="693" w="693">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0"/>
            <p:cNvSpPr/>
            <p:nvPr/>
          </p:nvSpPr>
          <p:spPr>
            <a:xfrm>
              <a:off x="-1532550" y="389700"/>
              <a:ext cx="17325" cy="17325"/>
            </a:xfrm>
            <a:custGeom>
              <a:rect b="b" l="l" r="r" t="t"/>
              <a:pathLst>
                <a:path extrusionOk="0" h="693" w="693">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0"/>
            <p:cNvSpPr/>
            <p:nvPr/>
          </p:nvSpPr>
          <p:spPr>
            <a:xfrm>
              <a:off x="-1481675" y="389700"/>
              <a:ext cx="17325" cy="17325"/>
            </a:xfrm>
            <a:custGeom>
              <a:rect b="b" l="l" r="r" t="t"/>
              <a:pathLst>
                <a:path extrusionOk="0" h="693" w="693">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a:off x="-1431825" y="389700"/>
              <a:ext cx="17325" cy="17325"/>
            </a:xfrm>
            <a:custGeom>
              <a:rect b="b" l="l" r="r" t="t"/>
              <a:pathLst>
                <a:path extrusionOk="0" h="693" w="693">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1383000" y="389700"/>
              <a:ext cx="18350" cy="17325"/>
            </a:xfrm>
            <a:custGeom>
              <a:rect b="b" l="l" r="r" t="t"/>
              <a:pathLst>
                <a:path extrusionOk="0" h="693" w="734">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1582400" y="435500"/>
              <a:ext cx="17325" cy="17325"/>
            </a:xfrm>
            <a:custGeom>
              <a:rect b="b" l="l" r="r" t="t"/>
              <a:pathLst>
                <a:path extrusionOk="0" h="693" w="693">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1532550" y="435500"/>
              <a:ext cx="17325" cy="17325"/>
            </a:xfrm>
            <a:custGeom>
              <a:rect b="b" l="l" r="r" t="t"/>
              <a:pathLst>
                <a:path extrusionOk="0" h="693" w="693">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1481675" y="435500"/>
              <a:ext cx="17325" cy="17325"/>
            </a:xfrm>
            <a:custGeom>
              <a:rect b="b" l="l" r="r" t="t"/>
              <a:pathLst>
                <a:path extrusionOk="0" h="693" w="693">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1431825" y="435500"/>
              <a:ext cx="17325" cy="17325"/>
            </a:xfrm>
            <a:custGeom>
              <a:rect b="b" l="l" r="r" t="t"/>
              <a:pathLst>
                <a:path extrusionOk="0" h="693" w="693">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1383000" y="435500"/>
              <a:ext cx="18350" cy="17325"/>
            </a:xfrm>
            <a:custGeom>
              <a:rect b="b" l="l" r="r" t="t"/>
              <a:pathLst>
                <a:path extrusionOk="0" h="693" w="734">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1582400" y="48230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1532550" y="48230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1481675" y="48230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1431825" y="48230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1383000" y="48230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1582400" y="52807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1532550" y="52807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1481675" y="52807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1431825" y="52807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1383000" y="52807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1582400" y="57387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1532550" y="57387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1481675" y="57387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1431825" y="57387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1383000" y="57387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1582400" y="61862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1532550" y="61862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1481675" y="61862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1431825" y="61862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1383000" y="61862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1582400" y="664425"/>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1532550" y="664425"/>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1481675" y="664425"/>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1431825" y="664425"/>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1383000" y="664425"/>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1582400" y="71122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1532550" y="71122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1481675" y="71122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1431825" y="71122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1383000" y="71122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1582400" y="757000"/>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1532550" y="757000"/>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1481675" y="757000"/>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1431825" y="757000"/>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1383000" y="757000"/>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1582400" y="802775"/>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1532550" y="802775"/>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1481675" y="802775"/>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a:off x="-1431825" y="802775"/>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1383000" y="802775"/>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1582400" y="847550"/>
              <a:ext cx="17325" cy="17325"/>
            </a:xfrm>
            <a:custGeom>
              <a:rect b="b" l="l" r="r" t="t"/>
              <a:pathLst>
                <a:path extrusionOk="0" h="693" w="693">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1532550" y="847550"/>
              <a:ext cx="17325" cy="17325"/>
            </a:xfrm>
            <a:custGeom>
              <a:rect b="b" l="l" r="r" t="t"/>
              <a:pathLst>
                <a:path extrusionOk="0" h="693" w="693">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1481675" y="847550"/>
              <a:ext cx="17325" cy="17325"/>
            </a:xfrm>
            <a:custGeom>
              <a:rect b="b" l="l" r="r" t="t"/>
              <a:pathLst>
                <a:path extrusionOk="0" h="693" w="693">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1431825" y="847550"/>
              <a:ext cx="17325" cy="17325"/>
            </a:xfrm>
            <a:custGeom>
              <a:rect b="b" l="l" r="r" t="t"/>
              <a:pathLst>
                <a:path extrusionOk="0" h="693" w="693">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1383000" y="847550"/>
              <a:ext cx="18350" cy="17325"/>
            </a:xfrm>
            <a:custGeom>
              <a:rect b="b" l="l" r="r" t="t"/>
              <a:pathLst>
                <a:path extrusionOk="0" h="693" w="734">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1582400" y="893350"/>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1532550" y="893350"/>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1481675" y="893350"/>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1431825" y="893350"/>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1383000" y="893350"/>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1582400" y="940150"/>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1532550" y="940150"/>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1481675" y="940150"/>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1431825" y="940150"/>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1383000" y="940150"/>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1582400" y="985925"/>
              <a:ext cx="17325" cy="18350"/>
            </a:xfrm>
            <a:custGeom>
              <a:rect b="b" l="l" r="r" t="t"/>
              <a:pathLst>
                <a:path extrusionOk="0" h="734"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1532550" y="985925"/>
              <a:ext cx="17325" cy="18350"/>
            </a:xfrm>
            <a:custGeom>
              <a:rect b="b" l="l" r="r" t="t"/>
              <a:pathLst>
                <a:path extrusionOk="0" h="734"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1481675" y="985925"/>
              <a:ext cx="17325" cy="18350"/>
            </a:xfrm>
            <a:custGeom>
              <a:rect b="b" l="l" r="r" t="t"/>
              <a:pathLst>
                <a:path extrusionOk="0" h="734"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1431825" y="985925"/>
              <a:ext cx="17325" cy="18350"/>
            </a:xfrm>
            <a:custGeom>
              <a:rect b="b" l="l" r="r" t="t"/>
              <a:pathLst>
                <a:path extrusionOk="0" h="734"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1383000" y="985925"/>
              <a:ext cx="18350" cy="18350"/>
            </a:xfrm>
            <a:custGeom>
              <a:rect b="b" l="l" r="r" t="t"/>
              <a:pathLst>
                <a:path extrusionOk="0" h="734"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1582400" y="103170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1532550" y="103170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1481675" y="103170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1431825" y="103170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1383000" y="103170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a:off x="-1582400" y="1076475"/>
              <a:ext cx="17325" cy="17325"/>
            </a:xfrm>
            <a:custGeom>
              <a:rect b="b" l="l" r="r" t="t"/>
              <a:pathLst>
                <a:path extrusionOk="0" h="693" w="693">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a:off x="-1532550" y="1076475"/>
              <a:ext cx="17325" cy="17325"/>
            </a:xfrm>
            <a:custGeom>
              <a:rect b="b" l="l" r="r" t="t"/>
              <a:pathLst>
                <a:path extrusionOk="0" h="693" w="693">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1481675" y="1076475"/>
              <a:ext cx="17325" cy="17325"/>
            </a:xfrm>
            <a:custGeom>
              <a:rect b="b" l="l" r="r" t="t"/>
              <a:pathLst>
                <a:path extrusionOk="0" h="693" w="693">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1431825" y="1076475"/>
              <a:ext cx="17325" cy="17325"/>
            </a:xfrm>
            <a:custGeom>
              <a:rect b="b" l="l" r="r" t="t"/>
              <a:pathLst>
                <a:path extrusionOk="0" h="693" w="693">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1383000" y="1076475"/>
              <a:ext cx="18350" cy="17325"/>
            </a:xfrm>
            <a:custGeom>
              <a:rect b="b" l="l" r="r" t="t"/>
              <a:pathLst>
                <a:path extrusionOk="0" h="693" w="734">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1582400" y="1122250"/>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1532550" y="1122250"/>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1481675" y="1122250"/>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1431825" y="1122250"/>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1383000" y="1122250"/>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1582400" y="1169050"/>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1532550" y="1169050"/>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1481675" y="1169050"/>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1431825" y="1169050"/>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1383000" y="1169050"/>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0"/>
            <p:cNvSpPr/>
            <p:nvPr/>
          </p:nvSpPr>
          <p:spPr>
            <a:xfrm>
              <a:off x="-1582400" y="121485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0"/>
            <p:cNvSpPr/>
            <p:nvPr/>
          </p:nvSpPr>
          <p:spPr>
            <a:xfrm>
              <a:off x="-1532550" y="121485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1481675" y="121485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1431825" y="121485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1383000" y="121485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1582400" y="126062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1532550" y="126062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1481675" y="126062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1431825" y="126062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1383000" y="126062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1582400" y="1305400"/>
              <a:ext cx="17325" cy="17325"/>
            </a:xfrm>
            <a:custGeom>
              <a:rect b="b" l="l" r="r" t="t"/>
              <a:pathLst>
                <a:path extrusionOk="0" h="693" w="693">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1532550" y="1305400"/>
              <a:ext cx="17325" cy="17325"/>
            </a:xfrm>
            <a:custGeom>
              <a:rect b="b" l="l" r="r" t="t"/>
              <a:pathLst>
                <a:path extrusionOk="0" h="693" w="693">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1481675" y="1305400"/>
              <a:ext cx="17325" cy="17325"/>
            </a:xfrm>
            <a:custGeom>
              <a:rect b="b" l="l" r="r" t="t"/>
              <a:pathLst>
                <a:path extrusionOk="0" h="693" w="693">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p:nvPr/>
          </p:nvSpPr>
          <p:spPr>
            <a:xfrm>
              <a:off x="-1431825" y="1305400"/>
              <a:ext cx="17325" cy="17325"/>
            </a:xfrm>
            <a:custGeom>
              <a:rect b="b" l="l" r="r" t="t"/>
              <a:pathLst>
                <a:path extrusionOk="0" h="693" w="693">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p:nvPr/>
          </p:nvSpPr>
          <p:spPr>
            <a:xfrm>
              <a:off x="-1383000" y="1305400"/>
              <a:ext cx="18350" cy="17325"/>
            </a:xfrm>
            <a:custGeom>
              <a:rect b="b" l="l" r="r" t="t"/>
              <a:pathLst>
                <a:path extrusionOk="0" h="693" w="734">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0"/>
            <p:cNvSpPr/>
            <p:nvPr/>
          </p:nvSpPr>
          <p:spPr>
            <a:xfrm>
              <a:off x="-1582400" y="135117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1532550" y="135117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1481675" y="135117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1431825" y="135117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1383000" y="135117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5" name="Shape 155"/>
        <p:cNvGrpSpPr/>
        <p:nvPr/>
      </p:nvGrpSpPr>
      <p:grpSpPr>
        <a:xfrm>
          <a:off x="0" y="0"/>
          <a:ext cx="0" cy="0"/>
          <a:chOff x="0" y="0"/>
          <a:chExt cx="0" cy="0"/>
        </a:xfrm>
      </p:grpSpPr>
      <p:sp>
        <p:nvSpPr>
          <p:cNvPr id="156" name="Google Shape;15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4"/>
          <p:cNvSpPr txBox="1"/>
          <p:nvPr>
            <p:ph idx="1" type="body"/>
          </p:nvPr>
        </p:nvSpPr>
        <p:spPr>
          <a:xfrm>
            <a:off x="720000" y="1215751"/>
            <a:ext cx="7704000" cy="425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158" name="Google Shape;158;p4"/>
          <p:cNvSpPr/>
          <p:nvPr/>
        </p:nvSpPr>
        <p:spPr>
          <a:xfrm>
            <a:off x="0" y="4133675"/>
            <a:ext cx="9144000" cy="10101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4"/>
          <p:cNvGrpSpPr/>
          <p:nvPr/>
        </p:nvGrpSpPr>
        <p:grpSpPr>
          <a:xfrm flipH="1">
            <a:off x="7811482" y="123720"/>
            <a:ext cx="1226647" cy="270356"/>
            <a:chOff x="-737950" y="458900"/>
            <a:chExt cx="549450" cy="121100"/>
          </a:xfrm>
        </p:grpSpPr>
        <p:sp>
          <p:nvSpPr>
            <p:cNvPr id="160" name="Google Shape;160;p4"/>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5" name="Google Shape;165;p4"/>
          <p:cNvCxnSpPr/>
          <p:nvPr/>
        </p:nvCxnSpPr>
        <p:spPr>
          <a:xfrm>
            <a:off x="354850" y="34422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166" name="Google Shape;166;p4"/>
          <p:cNvCxnSpPr/>
          <p:nvPr/>
        </p:nvCxnSpPr>
        <p:spPr>
          <a:xfrm>
            <a:off x="601838" y="344220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167" name="Google Shape;167;p4"/>
          <p:cNvCxnSpPr/>
          <p:nvPr/>
        </p:nvCxnSpPr>
        <p:spPr>
          <a:xfrm>
            <a:off x="107100" y="3442200"/>
            <a:ext cx="0" cy="170130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1046" name="Shape 1046"/>
        <p:cNvGrpSpPr/>
        <p:nvPr/>
      </p:nvGrpSpPr>
      <p:grpSpPr>
        <a:xfrm>
          <a:off x="0" y="0"/>
          <a:ext cx="0" cy="0"/>
          <a:chOff x="0" y="0"/>
          <a:chExt cx="0" cy="0"/>
        </a:xfrm>
      </p:grpSpPr>
      <p:sp>
        <p:nvSpPr>
          <p:cNvPr id="1047" name="Google Shape;1047;p31"/>
          <p:cNvSpPr txBox="1"/>
          <p:nvPr>
            <p:ph type="title"/>
          </p:nvPr>
        </p:nvSpPr>
        <p:spPr>
          <a:xfrm>
            <a:off x="713263"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85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31"/>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9" name="Google Shape;1049;p31"/>
          <p:cNvSpPr txBox="1"/>
          <p:nvPr/>
        </p:nvSpPr>
        <p:spPr>
          <a:xfrm>
            <a:off x="464375"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PT Sans"/>
                <a:ea typeface="PT Sans"/>
                <a:cs typeface="PT Sans"/>
                <a:sym typeface="PT Sans"/>
              </a:rPr>
              <a:t>CREDITS:</a:t>
            </a:r>
            <a:r>
              <a:rPr lang="en" sz="1200">
                <a:solidFill>
                  <a:schemeClr val="dk1"/>
                </a:solidFill>
                <a:latin typeface="PT Sans"/>
                <a:ea typeface="PT Sans"/>
                <a:cs typeface="PT Sans"/>
                <a:sym typeface="PT Sans"/>
              </a:rPr>
              <a:t> This presentation template was created by </a:t>
            </a:r>
            <a:r>
              <a:rPr b="1" lang="en" sz="1200" u="sng">
                <a:solidFill>
                  <a:schemeClr val="hlink"/>
                </a:solidFill>
                <a:latin typeface="PT Sans"/>
                <a:ea typeface="PT Sans"/>
                <a:cs typeface="PT Sans"/>
                <a:sym typeface="PT Sans"/>
                <a:hlinkClick r:id="rId2"/>
              </a:rPr>
              <a:t>Slidesgo</a:t>
            </a:r>
            <a:r>
              <a:rPr lang="en" sz="1200">
                <a:solidFill>
                  <a:schemeClr val="dk1"/>
                </a:solidFill>
                <a:latin typeface="PT Sans"/>
                <a:ea typeface="PT Sans"/>
                <a:cs typeface="PT Sans"/>
                <a:sym typeface="PT Sans"/>
              </a:rPr>
              <a:t>, and includes icons by </a:t>
            </a:r>
            <a:r>
              <a:rPr b="1" lang="en" sz="1200" u="sng">
                <a:solidFill>
                  <a:schemeClr val="dk1"/>
                </a:solidFill>
                <a:latin typeface="PT Sans"/>
                <a:ea typeface="PT Sans"/>
                <a:cs typeface="PT Sans"/>
                <a:sym typeface="PT Sans"/>
                <a:hlinkClick r:id="rId3">
                  <a:extLst>
                    <a:ext uri="{A12FA001-AC4F-418D-AE19-62706E023703}">
                      <ahyp:hlinkClr val="tx"/>
                    </a:ext>
                  </a:extLst>
                </a:hlinkClick>
              </a:rPr>
              <a:t>Flaticon</a:t>
            </a:r>
            <a:r>
              <a:rPr lang="en" sz="1200">
                <a:solidFill>
                  <a:schemeClr val="dk1"/>
                </a:solidFill>
                <a:latin typeface="PT Sans"/>
                <a:ea typeface="PT Sans"/>
                <a:cs typeface="PT Sans"/>
                <a:sym typeface="PT Sans"/>
              </a:rPr>
              <a:t>, and infographics &amp; images by </a:t>
            </a:r>
            <a:r>
              <a:rPr b="1" lang="en" sz="1200" u="sng">
                <a:solidFill>
                  <a:schemeClr val="dk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dk1"/>
                </a:solidFill>
                <a:latin typeface="PT Sans"/>
                <a:ea typeface="PT Sans"/>
                <a:cs typeface="PT Sans"/>
                <a:sym typeface="PT Sans"/>
              </a:rPr>
              <a:t> </a:t>
            </a:r>
            <a:endParaRPr b="1" sz="1200" u="sng">
              <a:solidFill>
                <a:schemeClr val="dk1"/>
              </a:solidFill>
              <a:latin typeface="PT Sans"/>
              <a:ea typeface="PT Sans"/>
              <a:cs typeface="PT Sans"/>
              <a:sym typeface="PT Sans"/>
            </a:endParaRPr>
          </a:p>
        </p:txBody>
      </p:sp>
      <p:sp>
        <p:nvSpPr>
          <p:cNvPr id="1050" name="Google Shape;1050;p31"/>
          <p:cNvSpPr/>
          <p:nvPr/>
        </p:nvSpPr>
        <p:spPr>
          <a:xfrm>
            <a:off x="5875875" y="0"/>
            <a:ext cx="32682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31"/>
          <p:cNvGrpSpPr/>
          <p:nvPr/>
        </p:nvGrpSpPr>
        <p:grpSpPr>
          <a:xfrm flipH="1" rot="5400000">
            <a:off x="7628782" y="3348574"/>
            <a:ext cx="2057416" cy="453447"/>
            <a:chOff x="-737950" y="458900"/>
            <a:chExt cx="549450" cy="121100"/>
          </a:xfrm>
        </p:grpSpPr>
        <p:sp>
          <p:nvSpPr>
            <p:cNvPr id="1052" name="Google Shape;1052;p31"/>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1"/>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1"/>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31"/>
          <p:cNvGrpSpPr/>
          <p:nvPr/>
        </p:nvGrpSpPr>
        <p:grpSpPr>
          <a:xfrm>
            <a:off x="6264136" y="-399408"/>
            <a:ext cx="1676211" cy="1602661"/>
            <a:chOff x="6595375" y="1675850"/>
            <a:chExt cx="1229525" cy="1175575"/>
          </a:xfrm>
        </p:grpSpPr>
        <p:sp>
          <p:nvSpPr>
            <p:cNvPr id="1058" name="Google Shape;1058;p31"/>
            <p:cNvSpPr/>
            <p:nvPr/>
          </p:nvSpPr>
          <p:spPr>
            <a:xfrm>
              <a:off x="6595375" y="1675850"/>
              <a:ext cx="1229525" cy="1175575"/>
            </a:xfrm>
            <a:custGeom>
              <a:rect b="b" l="l" r="r" t="t"/>
              <a:pathLst>
                <a:path extrusionOk="0" fill="none" h="47023" w="49181">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6727600" y="1801225"/>
              <a:ext cx="965075" cy="923300"/>
            </a:xfrm>
            <a:custGeom>
              <a:rect b="b" l="l" r="r" t="t"/>
              <a:pathLst>
                <a:path extrusionOk="0" fill="none" h="36932" w="38603">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6856025" y="1922800"/>
              <a:ext cx="710525" cy="681650"/>
            </a:xfrm>
            <a:custGeom>
              <a:rect b="b" l="l" r="r" t="t"/>
              <a:pathLst>
                <a:path extrusionOk="0" fill="none" h="27266" w="28421">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6989000" y="2052000"/>
              <a:ext cx="442275" cy="421750"/>
            </a:xfrm>
            <a:custGeom>
              <a:rect b="b" l="l" r="r" t="t"/>
              <a:pathLst>
                <a:path extrusionOk="0" fill="none" h="16870" w="17691">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7106025" y="2164450"/>
              <a:ext cx="209000" cy="198350"/>
            </a:xfrm>
            <a:custGeom>
              <a:rect b="b" l="l" r="r" t="t"/>
              <a:pathLst>
                <a:path extrusionOk="0" fill="none" h="7934" w="836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3" name="Google Shape;1063;p31"/>
          <p:cNvCxnSpPr/>
          <p:nvPr/>
        </p:nvCxnSpPr>
        <p:spPr>
          <a:xfrm>
            <a:off x="0" y="4856725"/>
            <a:ext cx="30153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1064" name="Shape 1064"/>
        <p:cNvGrpSpPr/>
        <p:nvPr/>
      </p:nvGrpSpPr>
      <p:grpSpPr>
        <a:xfrm>
          <a:off x="0" y="0"/>
          <a:ext cx="0" cy="0"/>
          <a:chOff x="0" y="0"/>
          <a:chExt cx="0" cy="0"/>
        </a:xfrm>
      </p:grpSpPr>
      <p:sp>
        <p:nvSpPr>
          <p:cNvPr id="1065" name="Google Shape;1065;p32"/>
          <p:cNvSpPr/>
          <p:nvPr/>
        </p:nvSpPr>
        <p:spPr>
          <a:xfrm>
            <a:off x="-6775"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6" name="Google Shape;1066;p32"/>
          <p:cNvCxnSpPr/>
          <p:nvPr/>
        </p:nvCxnSpPr>
        <p:spPr>
          <a:xfrm rot="10800000">
            <a:off x="7364997" y="660389"/>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067" name="Google Shape;1067;p32"/>
          <p:cNvCxnSpPr/>
          <p:nvPr/>
        </p:nvCxnSpPr>
        <p:spPr>
          <a:xfrm rot="10800000">
            <a:off x="7364997" y="507989"/>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068" name="Google Shape;1068;p32"/>
          <p:cNvCxnSpPr/>
          <p:nvPr/>
        </p:nvCxnSpPr>
        <p:spPr>
          <a:xfrm rot="10800000">
            <a:off x="7364997" y="355589"/>
            <a:ext cx="1779000" cy="0"/>
          </a:xfrm>
          <a:prstGeom prst="straightConnector1">
            <a:avLst/>
          </a:prstGeom>
          <a:noFill/>
          <a:ln cap="flat" cmpd="sng" w="19050">
            <a:solidFill>
              <a:srgbClr val="3F5294"/>
            </a:solidFill>
            <a:prstDash val="solid"/>
            <a:round/>
            <a:headEnd len="med" w="med" type="none"/>
            <a:tailEnd len="med" w="med" type="none"/>
          </a:ln>
        </p:spPr>
      </p:cxnSp>
      <p:grpSp>
        <p:nvGrpSpPr>
          <p:cNvPr id="1069" name="Google Shape;1069;p32"/>
          <p:cNvGrpSpPr/>
          <p:nvPr/>
        </p:nvGrpSpPr>
        <p:grpSpPr>
          <a:xfrm flipH="1" rot="5400000">
            <a:off x="-260093" y="4198295"/>
            <a:ext cx="1226647" cy="270356"/>
            <a:chOff x="-737950" y="458900"/>
            <a:chExt cx="549450" cy="121100"/>
          </a:xfrm>
        </p:grpSpPr>
        <p:sp>
          <p:nvSpPr>
            <p:cNvPr id="1070" name="Google Shape;1070;p32"/>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1075" name="Shape 1075"/>
        <p:cNvGrpSpPr/>
        <p:nvPr/>
      </p:nvGrpSpPr>
      <p:grpSpPr>
        <a:xfrm>
          <a:off x="0" y="0"/>
          <a:ext cx="0" cy="0"/>
          <a:chOff x="0" y="0"/>
          <a:chExt cx="0" cy="0"/>
        </a:xfrm>
      </p:grpSpPr>
      <p:sp>
        <p:nvSpPr>
          <p:cNvPr id="1076" name="Google Shape;1076;p33"/>
          <p:cNvSpPr/>
          <p:nvPr/>
        </p:nvSpPr>
        <p:spPr>
          <a:xfrm>
            <a:off x="8424000"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33"/>
          <p:cNvGrpSpPr/>
          <p:nvPr/>
        </p:nvGrpSpPr>
        <p:grpSpPr>
          <a:xfrm rot="5400000">
            <a:off x="7330600" y="3208788"/>
            <a:ext cx="3151300" cy="718125"/>
            <a:chOff x="5719975" y="3030725"/>
            <a:chExt cx="3151300" cy="718125"/>
          </a:xfrm>
        </p:grpSpPr>
        <p:sp>
          <p:nvSpPr>
            <p:cNvPr id="1078" name="Google Shape;1078;p33"/>
            <p:cNvSpPr/>
            <p:nvPr/>
          </p:nvSpPr>
          <p:spPr>
            <a:xfrm>
              <a:off x="6282300" y="3030725"/>
              <a:ext cx="2588975" cy="321475"/>
            </a:xfrm>
            <a:custGeom>
              <a:rect b="b" l="l" r="r" t="t"/>
              <a:pathLst>
                <a:path extrusionOk="0" fill="none" h="12859" w="103559">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5719975" y="3426625"/>
              <a:ext cx="2588975" cy="322225"/>
            </a:xfrm>
            <a:custGeom>
              <a:rect b="b" l="l" r="r" t="t"/>
              <a:pathLst>
                <a:path extrusionOk="0" fill="none" h="12889" w="103559">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33"/>
          <p:cNvGrpSpPr/>
          <p:nvPr/>
        </p:nvGrpSpPr>
        <p:grpSpPr>
          <a:xfrm rot="-5400000">
            <a:off x="980432" y="-916724"/>
            <a:ext cx="475806" cy="2436660"/>
            <a:chOff x="-1582400" y="253375"/>
            <a:chExt cx="217750" cy="1115125"/>
          </a:xfrm>
        </p:grpSpPr>
        <p:sp>
          <p:nvSpPr>
            <p:cNvPr id="1081" name="Google Shape;1081;p33"/>
            <p:cNvSpPr/>
            <p:nvPr/>
          </p:nvSpPr>
          <p:spPr>
            <a:xfrm>
              <a:off x="-1582400" y="253375"/>
              <a:ext cx="17325" cy="17325"/>
            </a:xfrm>
            <a:custGeom>
              <a:rect b="b" l="l" r="r" t="t"/>
              <a:pathLst>
                <a:path extrusionOk="0" h="693" w="693">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1532550" y="253375"/>
              <a:ext cx="17325" cy="17325"/>
            </a:xfrm>
            <a:custGeom>
              <a:rect b="b" l="l" r="r" t="t"/>
              <a:pathLst>
                <a:path extrusionOk="0" h="693" w="693">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1481675" y="253375"/>
              <a:ext cx="17325" cy="17325"/>
            </a:xfrm>
            <a:custGeom>
              <a:rect b="b" l="l" r="r" t="t"/>
              <a:pathLst>
                <a:path extrusionOk="0" h="693" w="693">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3"/>
            <p:cNvSpPr/>
            <p:nvPr/>
          </p:nvSpPr>
          <p:spPr>
            <a:xfrm>
              <a:off x="-1431825" y="253375"/>
              <a:ext cx="17325" cy="17325"/>
            </a:xfrm>
            <a:custGeom>
              <a:rect b="b" l="l" r="r" t="t"/>
              <a:pathLst>
                <a:path extrusionOk="0" h="693" w="693">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3"/>
            <p:cNvSpPr/>
            <p:nvPr/>
          </p:nvSpPr>
          <p:spPr>
            <a:xfrm>
              <a:off x="-1383000" y="253375"/>
              <a:ext cx="18350" cy="17325"/>
            </a:xfrm>
            <a:custGeom>
              <a:rect b="b" l="l" r="r" t="t"/>
              <a:pathLst>
                <a:path extrusionOk="0" h="693" w="734">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3"/>
            <p:cNvSpPr/>
            <p:nvPr/>
          </p:nvSpPr>
          <p:spPr>
            <a:xfrm>
              <a:off x="-1582400" y="29915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1532550" y="29915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1481675" y="29915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1431825" y="29915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1383000" y="29915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3"/>
            <p:cNvSpPr/>
            <p:nvPr/>
          </p:nvSpPr>
          <p:spPr>
            <a:xfrm>
              <a:off x="-1582400" y="344950"/>
              <a:ext cx="17325" cy="17325"/>
            </a:xfrm>
            <a:custGeom>
              <a:rect b="b" l="l" r="r" t="t"/>
              <a:pathLst>
                <a:path extrusionOk="0" h="693"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3"/>
            <p:cNvSpPr/>
            <p:nvPr/>
          </p:nvSpPr>
          <p:spPr>
            <a:xfrm>
              <a:off x="-1532550" y="344950"/>
              <a:ext cx="17325" cy="17325"/>
            </a:xfrm>
            <a:custGeom>
              <a:rect b="b" l="l" r="r" t="t"/>
              <a:pathLst>
                <a:path extrusionOk="0" h="693"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3"/>
            <p:cNvSpPr/>
            <p:nvPr/>
          </p:nvSpPr>
          <p:spPr>
            <a:xfrm>
              <a:off x="-1481675" y="344950"/>
              <a:ext cx="17325" cy="17325"/>
            </a:xfrm>
            <a:custGeom>
              <a:rect b="b" l="l" r="r" t="t"/>
              <a:pathLst>
                <a:path extrusionOk="0" h="693"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1431825" y="344950"/>
              <a:ext cx="17325" cy="17325"/>
            </a:xfrm>
            <a:custGeom>
              <a:rect b="b" l="l" r="r" t="t"/>
              <a:pathLst>
                <a:path extrusionOk="0" h="693"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1383000" y="344950"/>
              <a:ext cx="18350" cy="17325"/>
            </a:xfrm>
            <a:custGeom>
              <a:rect b="b" l="l" r="r" t="t"/>
              <a:pathLst>
                <a:path extrusionOk="0" h="693"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1582400" y="389700"/>
              <a:ext cx="17325" cy="17325"/>
            </a:xfrm>
            <a:custGeom>
              <a:rect b="b" l="l" r="r" t="t"/>
              <a:pathLst>
                <a:path extrusionOk="0" h="693" w="693">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1532550" y="389700"/>
              <a:ext cx="17325" cy="17325"/>
            </a:xfrm>
            <a:custGeom>
              <a:rect b="b" l="l" r="r" t="t"/>
              <a:pathLst>
                <a:path extrusionOk="0" h="693" w="693">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3"/>
            <p:cNvSpPr/>
            <p:nvPr/>
          </p:nvSpPr>
          <p:spPr>
            <a:xfrm>
              <a:off x="-1481675" y="389700"/>
              <a:ext cx="17325" cy="17325"/>
            </a:xfrm>
            <a:custGeom>
              <a:rect b="b" l="l" r="r" t="t"/>
              <a:pathLst>
                <a:path extrusionOk="0" h="693" w="693">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3"/>
            <p:cNvSpPr/>
            <p:nvPr/>
          </p:nvSpPr>
          <p:spPr>
            <a:xfrm>
              <a:off x="-1431825" y="389700"/>
              <a:ext cx="17325" cy="17325"/>
            </a:xfrm>
            <a:custGeom>
              <a:rect b="b" l="l" r="r" t="t"/>
              <a:pathLst>
                <a:path extrusionOk="0" h="693" w="693">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3"/>
            <p:cNvSpPr/>
            <p:nvPr/>
          </p:nvSpPr>
          <p:spPr>
            <a:xfrm>
              <a:off x="-1383000" y="389700"/>
              <a:ext cx="18350" cy="17325"/>
            </a:xfrm>
            <a:custGeom>
              <a:rect b="b" l="l" r="r" t="t"/>
              <a:pathLst>
                <a:path extrusionOk="0" h="693" w="734">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1582400" y="435500"/>
              <a:ext cx="17325" cy="17325"/>
            </a:xfrm>
            <a:custGeom>
              <a:rect b="b" l="l" r="r" t="t"/>
              <a:pathLst>
                <a:path extrusionOk="0" h="693" w="693">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1532550" y="435500"/>
              <a:ext cx="17325" cy="17325"/>
            </a:xfrm>
            <a:custGeom>
              <a:rect b="b" l="l" r="r" t="t"/>
              <a:pathLst>
                <a:path extrusionOk="0" h="693" w="693">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1481675" y="435500"/>
              <a:ext cx="17325" cy="17325"/>
            </a:xfrm>
            <a:custGeom>
              <a:rect b="b" l="l" r="r" t="t"/>
              <a:pathLst>
                <a:path extrusionOk="0" h="693" w="693">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1431825" y="435500"/>
              <a:ext cx="17325" cy="17325"/>
            </a:xfrm>
            <a:custGeom>
              <a:rect b="b" l="l" r="r" t="t"/>
              <a:pathLst>
                <a:path extrusionOk="0" h="693" w="693">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a:off x="-1383000" y="435500"/>
              <a:ext cx="18350" cy="17325"/>
            </a:xfrm>
            <a:custGeom>
              <a:rect b="b" l="l" r="r" t="t"/>
              <a:pathLst>
                <a:path extrusionOk="0" h="693" w="734">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3"/>
            <p:cNvSpPr/>
            <p:nvPr/>
          </p:nvSpPr>
          <p:spPr>
            <a:xfrm>
              <a:off x="-1582400" y="48230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3"/>
            <p:cNvSpPr/>
            <p:nvPr/>
          </p:nvSpPr>
          <p:spPr>
            <a:xfrm>
              <a:off x="-1532550" y="48230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a:off x="-1481675" y="48230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a:off x="-1431825" y="48230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1383000" y="48230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a:off x="-1582400" y="52807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a:off x="-1532550" y="52807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a:off x="-1481675" y="52807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1431825" y="52807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1383000" y="52807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1582400" y="57387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3"/>
            <p:cNvSpPr/>
            <p:nvPr/>
          </p:nvSpPr>
          <p:spPr>
            <a:xfrm>
              <a:off x="-1532550" y="57387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a:off x="-1481675" y="57387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3"/>
            <p:cNvSpPr/>
            <p:nvPr/>
          </p:nvSpPr>
          <p:spPr>
            <a:xfrm>
              <a:off x="-1431825" y="57387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a:off x="-1383000" y="57387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p:nvPr/>
          </p:nvSpPr>
          <p:spPr>
            <a:xfrm>
              <a:off x="-1582400" y="61862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3"/>
            <p:cNvSpPr/>
            <p:nvPr/>
          </p:nvSpPr>
          <p:spPr>
            <a:xfrm>
              <a:off x="-1532550" y="61862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3"/>
            <p:cNvSpPr/>
            <p:nvPr/>
          </p:nvSpPr>
          <p:spPr>
            <a:xfrm>
              <a:off x="-1481675" y="61862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3"/>
            <p:cNvSpPr/>
            <p:nvPr/>
          </p:nvSpPr>
          <p:spPr>
            <a:xfrm>
              <a:off x="-1431825" y="61862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3"/>
            <p:cNvSpPr/>
            <p:nvPr/>
          </p:nvSpPr>
          <p:spPr>
            <a:xfrm>
              <a:off x="-1383000" y="61862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3"/>
            <p:cNvSpPr/>
            <p:nvPr/>
          </p:nvSpPr>
          <p:spPr>
            <a:xfrm>
              <a:off x="-1582400" y="664425"/>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3"/>
            <p:cNvSpPr/>
            <p:nvPr/>
          </p:nvSpPr>
          <p:spPr>
            <a:xfrm>
              <a:off x="-1532550" y="664425"/>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3"/>
            <p:cNvSpPr/>
            <p:nvPr/>
          </p:nvSpPr>
          <p:spPr>
            <a:xfrm>
              <a:off x="-1481675" y="664425"/>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3"/>
            <p:cNvSpPr/>
            <p:nvPr/>
          </p:nvSpPr>
          <p:spPr>
            <a:xfrm>
              <a:off x="-1431825" y="664425"/>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3"/>
            <p:cNvSpPr/>
            <p:nvPr/>
          </p:nvSpPr>
          <p:spPr>
            <a:xfrm>
              <a:off x="-1383000" y="664425"/>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3"/>
            <p:cNvSpPr/>
            <p:nvPr/>
          </p:nvSpPr>
          <p:spPr>
            <a:xfrm>
              <a:off x="-1582400" y="71122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3"/>
            <p:cNvSpPr/>
            <p:nvPr/>
          </p:nvSpPr>
          <p:spPr>
            <a:xfrm>
              <a:off x="-1532550" y="71122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3"/>
            <p:cNvSpPr/>
            <p:nvPr/>
          </p:nvSpPr>
          <p:spPr>
            <a:xfrm>
              <a:off x="-1481675" y="71122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3"/>
            <p:cNvSpPr/>
            <p:nvPr/>
          </p:nvSpPr>
          <p:spPr>
            <a:xfrm>
              <a:off x="-1431825" y="71122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3"/>
            <p:cNvSpPr/>
            <p:nvPr/>
          </p:nvSpPr>
          <p:spPr>
            <a:xfrm>
              <a:off x="-1383000" y="71122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3"/>
            <p:cNvSpPr/>
            <p:nvPr/>
          </p:nvSpPr>
          <p:spPr>
            <a:xfrm>
              <a:off x="-1582400" y="757000"/>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3"/>
            <p:cNvSpPr/>
            <p:nvPr/>
          </p:nvSpPr>
          <p:spPr>
            <a:xfrm>
              <a:off x="-1532550" y="757000"/>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3"/>
            <p:cNvSpPr/>
            <p:nvPr/>
          </p:nvSpPr>
          <p:spPr>
            <a:xfrm>
              <a:off x="-1481675" y="757000"/>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3"/>
            <p:cNvSpPr/>
            <p:nvPr/>
          </p:nvSpPr>
          <p:spPr>
            <a:xfrm>
              <a:off x="-1431825" y="757000"/>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3"/>
            <p:cNvSpPr/>
            <p:nvPr/>
          </p:nvSpPr>
          <p:spPr>
            <a:xfrm>
              <a:off x="-1383000" y="757000"/>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3"/>
            <p:cNvSpPr/>
            <p:nvPr/>
          </p:nvSpPr>
          <p:spPr>
            <a:xfrm>
              <a:off x="-1582400" y="802775"/>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3"/>
            <p:cNvSpPr/>
            <p:nvPr/>
          </p:nvSpPr>
          <p:spPr>
            <a:xfrm>
              <a:off x="-1532550" y="802775"/>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3"/>
            <p:cNvSpPr/>
            <p:nvPr/>
          </p:nvSpPr>
          <p:spPr>
            <a:xfrm>
              <a:off x="-1481675" y="802775"/>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1431825" y="802775"/>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1383000" y="802775"/>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1582400" y="847550"/>
              <a:ext cx="17325" cy="17325"/>
            </a:xfrm>
            <a:custGeom>
              <a:rect b="b" l="l" r="r" t="t"/>
              <a:pathLst>
                <a:path extrusionOk="0" h="693" w="693">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a:off x="-1532550" y="847550"/>
              <a:ext cx="17325" cy="17325"/>
            </a:xfrm>
            <a:custGeom>
              <a:rect b="b" l="l" r="r" t="t"/>
              <a:pathLst>
                <a:path extrusionOk="0" h="693" w="693">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a:off x="-1481675" y="847550"/>
              <a:ext cx="17325" cy="17325"/>
            </a:xfrm>
            <a:custGeom>
              <a:rect b="b" l="l" r="r" t="t"/>
              <a:pathLst>
                <a:path extrusionOk="0" h="693" w="693">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a:off x="-1431825" y="847550"/>
              <a:ext cx="17325" cy="17325"/>
            </a:xfrm>
            <a:custGeom>
              <a:rect b="b" l="l" r="r" t="t"/>
              <a:pathLst>
                <a:path extrusionOk="0" h="693" w="693">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a:off x="-1383000" y="847550"/>
              <a:ext cx="18350" cy="17325"/>
            </a:xfrm>
            <a:custGeom>
              <a:rect b="b" l="l" r="r" t="t"/>
              <a:pathLst>
                <a:path extrusionOk="0" h="693" w="734">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a:off x="-1582400" y="893350"/>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a:off x="-1532550" y="893350"/>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a:off x="-1481675" y="893350"/>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1431825" y="893350"/>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1383000" y="893350"/>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a:off x="-1582400" y="940150"/>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1532550" y="940150"/>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1481675" y="940150"/>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1431825" y="940150"/>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1383000" y="940150"/>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1582400" y="985925"/>
              <a:ext cx="17325" cy="18350"/>
            </a:xfrm>
            <a:custGeom>
              <a:rect b="b" l="l" r="r" t="t"/>
              <a:pathLst>
                <a:path extrusionOk="0" h="734"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1532550" y="985925"/>
              <a:ext cx="17325" cy="18350"/>
            </a:xfrm>
            <a:custGeom>
              <a:rect b="b" l="l" r="r" t="t"/>
              <a:pathLst>
                <a:path extrusionOk="0" h="734"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1481675" y="985925"/>
              <a:ext cx="17325" cy="18350"/>
            </a:xfrm>
            <a:custGeom>
              <a:rect b="b" l="l" r="r" t="t"/>
              <a:pathLst>
                <a:path extrusionOk="0" h="734"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1431825" y="985925"/>
              <a:ext cx="17325" cy="18350"/>
            </a:xfrm>
            <a:custGeom>
              <a:rect b="b" l="l" r="r" t="t"/>
              <a:pathLst>
                <a:path extrusionOk="0" h="734"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1383000" y="985925"/>
              <a:ext cx="18350" cy="18350"/>
            </a:xfrm>
            <a:custGeom>
              <a:rect b="b" l="l" r="r" t="t"/>
              <a:pathLst>
                <a:path extrusionOk="0" h="734"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1582400" y="103170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1532550" y="103170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1481675" y="103170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1431825" y="103170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1383000" y="103170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1582400" y="1076475"/>
              <a:ext cx="17325" cy="17325"/>
            </a:xfrm>
            <a:custGeom>
              <a:rect b="b" l="l" r="r" t="t"/>
              <a:pathLst>
                <a:path extrusionOk="0" h="693" w="693">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1532550" y="1076475"/>
              <a:ext cx="17325" cy="17325"/>
            </a:xfrm>
            <a:custGeom>
              <a:rect b="b" l="l" r="r" t="t"/>
              <a:pathLst>
                <a:path extrusionOk="0" h="693" w="693">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1481675" y="1076475"/>
              <a:ext cx="17325" cy="17325"/>
            </a:xfrm>
            <a:custGeom>
              <a:rect b="b" l="l" r="r" t="t"/>
              <a:pathLst>
                <a:path extrusionOk="0" h="693" w="693">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1431825" y="1076475"/>
              <a:ext cx="17325" cy="17325"/>
            </a:xfrm>
            <a:custGeom>
              <a:rect b="b" l="l" r="r" t="t"/>
              <a:pathLst>
                <a:path extrusionOk="0" h="693" w="693">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1383000" y="1076475"/>
              <a:ext cx="18350" cy="17325"/>
            </a:xfrm>
            <a:custGeom>
              <a:rect b="b" l="l" r="r" t="t"/>
              <a:pathLst>
                <a:path extrusionOk="0" h="693" w="734">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1582400" y="1122250"/>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1532550" y="1122250"/>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1481675" y="1122250"/>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1431825" y="1122250"/>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1383000" y="1122250"/>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1582400" y="1169050"/>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1532550" y="1169050"/>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1481675" y="1169050"/>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1431825" y="1169050"/>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1383000" y="1169050"/>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1582400" y="121485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1532550" y="121485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1481675" y="121485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1431825" y="121485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1383000" y="121485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1582400" y="126062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1532550" y="126062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1481675" y="126062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1431825" y="126062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1383000" y="126062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1582400" y="1305400"/>
              <a:ext cx="17325" cy="17325"/>
            </a:xfrm>
            <a:custGeom>
              <a:rect b="b" l="l" r="r" t="t"/>
              <a:pathLst>
                <a:path extrusionOk="0" h="693" w="693">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1532550" y="1305400"/>
              <a:ext cx="17325" cy="17325"/>
            </a:xfrm>
            <a:custGeom>
              <a:rect b="b" l="l" r="r" t="t"/>
              <a:pathLst>
                <a:path extrusionOk="0" h="693" w="693">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481675" y="1305400"/>
              <a:ext cx="17325" cy="17325"/>
            </a:xfrm>
            <a:custGeom>
              <a:rect b="b" l="l" r="r" t="t"/>
              <a:pathLst>
                <a:path extrusionOk="0" h="693" w="693">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431825" y="1305400"/>
              <a:ext cx="17325" cy="17325"/>
            </a:xfrm>
            <a:custGeom>
              <a:rect b="b" l="l" r="r" t="t"/>
              <a:pathLst>
                <a:path extrusionOk="0" h="693" w="693">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1383000" y="1305400"/>
              <a:ext cx="18350" cy="17325"/>
            </a:xfrm>
            <a:custGeom>
              <a:rect b="b" l="l" r="r" t="t"/>
              <a:pathLst>
                <a:path extrusionOk="0" h="693" w="734">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1582400" y="135117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1532550" y="135117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1481675" y="135117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1431825" y="135117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3"/>
            <p:cNvSpPr/>
            <p:nvPr/>
          </p:nvSpPr>
          <p:spPr>
            <a:xfrm>
              <a:off x="-1383000" y="135117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8" name="Shape 168"/>
        <p:cNvGrpSpPr/>
        <p:nvPr/>
      </p:nvGrpSpPr>
      <p:grpSpPr>
        <a:xfrm>
          <a:off x="0" y="0"/>
          <a:ext cx="0" cy="0"/>
          <a:chOff x="0" y="0"/>
          <a:chExt cx="0" cy="0"/>
        </a:xfrm>
      </p:grpSpPr>
      <p:sp>
        <p:nvSpPr>
          <p:cNvPr id="169" name="Google Shape;16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5"/>
          <p:cNvSpPr txBox="1"/>
          <p:nvPr>
            <p:ph idx="1" type="subTitle"/>
          </p:nvPr>
        </p:nvSpPr>
        <p:spPr>
          <a:xfrm>
            <a:off x="5279852" y="3972475"/>
            <a:ext cx="2056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5"/>
          <p:cNvSpPr txBox="1"/>
          <p:nvPr>
            <p:ph idx="2" type="subTitle"/>
          </p:nvPr>
        </p:nvSpPr>
        <p:spPr>
          <a:xfrm>
            <a:off x="1878200" y="3972475"/>
            <a:ext cx="2056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2" name="Google Shape;172;p5"/>
          <p:cNvSpPr txBox="1"/>
          <p:nvPr>
            <p:ph idx="3" type="subTitle"/>
          </p:nvPr>
        </p:nvSpPr>
        <p:spPr>
          <a:xfrm>
            <a:off x="5055275" y="36203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 name="Google Shape;173;p5"/>
          <p:cNvSpPr txBox="1"/>
          <p:nvPr>
            <p:ph idx="4" type="subTitle"/>
          </p:nvPr>
        </p:nvSpPr>
        <p:spPr>
          <a:xfrm>
            <a:off x="1583300" y="36203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4" name="Shape 174"/>
        <p:cNvGrpSpPr/>
        <p:nvPr/>
      </p:nvGrpSpPr>
      <p:grpSpPr>
        <a:xfrm>
          <a:off x="0" y="0"/>
          <a:ext cx="0" cy="0"/>
          <a:chOff x="0" y="0"/>
          <a:chExt cx="0" cy="0"/>
        </a:xfrm>
      </p:grpSpPr>
      <p:sp>
        <p:nvSpPr>
          <p:cNvPr id="175" name="Google Shape;17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6"/>
          <p:cNvSpPr/>
          <p:nvPr/>
        </p:nvSpPr>
        <p:spPr>
          <a:xfrm>
            <a:off x="8424000" y="0"/>
            <a:ext cx="7200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6"/>
          <p:cNvGrpSpPr/>
          <p:nvPr/>
        </p:nvGrpSpPr>
        <p:grpSpPr>
          <a:xfrm flipH="1" rot="-5400000">
            <a:off x="8019167" y="717686"/>
            <a:ext cx="1559119" cy="343621"/>
            <a:chOff x="-737950" y="458900"/>
            <a:chExt cx="549450" cy="121100"/>
          </a:xfrm>
        </p:grpSpPr>
        <p:sp>
          <p:nvSpPr>
            <p:cNvPr id="178" name="Google Shape;178;p6"/>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6"/>
          <p:cNvCxnSpPr/>
          <p:nvPr/>
        </p:nvCxnSpPr>
        <p:spPr>
          <a:xfrm rot="5400000">
            <a:off x="-387950" y="42540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84" name="Google Shape;184;p6"/>
          <p:cNvCxnSpPr/>
          <p:nvPr/>
        </p:nvCxnSpPr>
        <p:spPr>
          <a:xfrm rot="5400000">
            <a:off x="-540350" y="42540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185" name="Google Shape;185;p6"/>
          <p:cNvCxnSpPr/>
          <p:nvPr/>
        </p:nvCxnSpPr>
        <p:spPr>
          <a:xfrm rot="5400000">
            <a:off x="-692750" y="4254000"/>
            <a:ext cx="17790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6" name="Shape 186"/>
        <p:cNvGrpSpPr/>
        <p:nvPr/>
      </p:nvGrpSpPr>
      <p:grpSpPr>
        <a:xfrm>
          <a:off x="0" y="0"/>
          <a:ext cx="0" cy="0"/>
          <a:chOff x="0" y="0"/>
          <a:chExt cx="0" cy="0"/>
        </a:xfrm>
      </p:grpSpPr>
      <p:sp>
        <p:nvSpPr>
          <p:cNvPr id="187" name="Google Shape;187;p7"/>
          <p:cNvSpPr/>
          <p:nvPr/>
        </p:nvSpPr>
        <p:spPr>
          <a:xfrm>
            <a:off x="5952300" y="0"/>
            <a:ext cx="3191700" cy="51435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7"/>
          <p:cNvSpPr txBox="1"/>
          <p:nvPr>
            <p:ph idx="1" type="subTitle"/>
          </p:nvPr>
        </p:nvSpPr>
        <p:spPr>
          <a:xfrm>
            <a:off x="720000" y="175360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190" name="Google Shape;190;p7"/>
          <p:cNvSpPr/>
          <p:nvPr/>
        </p:nvSpPr>
        <p:spPr>
          <a:xfrm>
            <a:off x="8430900" y="-795525"/>
            <a:ext cx="304620" cy="4192398"/>
          </a:xfrm>
          <a:custGeom>
            <a:rect b="b" l="l" r="r" t="t"/>
            <a:pathLst>
              <a:path extrusionOk="0" h="78664" w="5716">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8"/>
          <p:cNvSpPr/>
          <p:nvPr/>
        </p:nvSpPr>
        <p:spPr>
          <a:xfrm>
            <a:off x="0" y="1279800"/>
            <a:ext cx="9144000" cy="25839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txBox="1"/>
          <p:nvPr>
            <p:ph type="title"/>
          </p:nvPr>
        </p:nvSpPr>
        <p:spPr>
          <a:xfrm>
            <a:off x="2043325" y="1819650"/>
            <a:ext cx="5205300" cy="1504200"/>
          </a:xfrm>
          <a:prstGeom prst="rect">
            <a:avLst/>
          </a:prstGeom>
          <a:solidFill>
            <a:schemeClr val="dk2"/>
          </a:solidFill>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4" name="Google Shape;194;p8"/>
          <p:cNvGrpSpPr/>
          <p:nvPr/>
        </p:nvGrpSpPr>
        <p:grpSpPr>
          <a:xfrm>
            <a:off x="10" y="5"/>
            <a:ext cx="1213685" cy="1114620"/>
            <a:chOff x="1875850" y="163850"/>
            <a:chExt cx="685775" cy="629800"/>
          </a:xfrm>
        </p:grpSpPr>
        <p:sp>
          <p:nvSpPr>
            <p:cNvPr id="195" name="Google Shape;195;p8"/>
            <p:cNvSpPr/>
            <p:nvPr/>
          </p:nvSpPr>
          <p:spPr>
            <a:xfrm>
              <a:off x="1875850" y="163850"/>
              <a:ext cx="55975" cy="55975"/>
            </a:xfrm>
            <a:custGeom>
              <a:rect b="b" l="l" r="r" t="t"/>
              <a:pathLst>
                <a:path extrusionOk="0" h="2239" w="2239">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2033550" y="163850"/>
              <a:ext cx="55975" cy="55975"/>
            </a:xfrm>
            <a:custGeom>
              <a:rect b="b" l="l" r="r" t="t"/>
              <a:pathLst>
                <a:path extrusionOk="0" h="2239" w="2239">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2191250" y="163850"/>
              <a:ext cx="55975" cy="55975"/>
            </a:xfrm>
            <a:custGeom>
              <a:rect b="b" l="l" r="r" t="t"/>
              <a:pathLst>
                <a:path extrusionOk="0" h="2239" w="2239">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2347925" y="163850"/>
              <a:ext cx="55975" cy="55975"/>
            </a:xfrm>
            <a:custGeom>
              <a:rect b="b" l="l" r="r" t="t"/>
              <a:pathLst>
                <a:path extrusionOk="0" h="2239" w="2239">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2504600" y="163850"/>
              <a:ext cx="57025" cy="55975"/>
            </a:xfrm>
            <a:custGeom>
              <a:rect b="b" l="l" r="r" t="t"/>
              <a:pathLst>
                <a:path extrusionOk="0" h="2239" w="2281">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875850" y="307300"/>
              <a:ext cx="55975" cy="55975"/>
            </a:xfrm>
            <a:custGeom>
              <a:rect b="b" l="l" r="r" t="t"/>
              <a:pathLst>
                <a:path extrusionOk="0" h="2239" w="2239">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2033550" y="306275"/>
              <a:ext cx="55975" cy="56000"/>
            </a:xfrm>
            <a:custGeom>
              <a:rect b="b" l="l" r="r" t="t"/>
              <a:pathLst>
                <a:path extrusionOk="0" h="2240" w="2239">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191250" y="307300"/>
              <a:ext cx="55975" cy="55975"/>
            </a:xfrm>
            <a:custGeom>
              <a:rect b="b" l="l" r="r" t="t"/>
              <a:pathLst>
                <a:path extrusionOk="0" h="2239" w="2239">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347925" y="307300"/>
              <a:ext cx="55975" cy="55975"/>
            </a:xfrm>
            <a:custGeom>
              <a:rect b="b" l="l" r="r" t="t"/>
              <a:pathLst>
                <a:path extrusionOk="0" h="2239" w="2239">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2504600" y="307300"/>
              <a:ext cx="57025" cy="55975"/>
            </a:xfrm>
            <a:custGeom>
              <a:rect b="b" l="l" r="r" t="t"/>
              <a:pathLst>
                <a:path extrusionOk="0" h="2239" w="2281">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875850" y="450750"/>
              <a:ext cx="55975" cy="56000"/>
            </a:xfrm>
            <a:custGeom>
              <a:rect b="b" l="l" r="r" t="t"/>
              <a:pathLst>
                <a:path extrusionOk="0" h="2240" w="2239">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2033550" y="450750"/>
              <a:ext cx="55975" cy="56000"/>
            </a:xfrm>
            <a:custGeom>
              <a:rect b="b" l="l" r="r" t="t"/>
              <a:pathLst>
                <a:path extrusionOk="0" h="2240" w="2239">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2191250" y="450750"/>
              <a:ext cx="55975" cy="56000"/>
            </a:xfrm>
            <a:custGeom>
              <a:rect b="b" l="l" r="r" t="t"/>
              <a:pathLst>
                <a:path extrusionOk="0" h="2240" w="2239">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347925" y="450750"/>
              <a:ext cx="55975" cy="56000"/>
            </a:xfrm>
            <a:custGeom>
              <a:rect b="b" l="l" r="r" t="t"/>
              <a:pathLst>
                <a:path extrusionOk="0" h="2240" w="2239">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2504600" y="450750"/>
              <a:ext cx="57025" cy="56000"/>
            </a:xfrm>
            <a:custGeom>
              <a:rect b="b" l="l" r="r" t="t"/>
              <a:pathLst>
                <a:path extrusionOk="0" h="2240" w="2281">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875850" y="594225"/>
              <a:ext cx="55975" cy="55975"/>
            </a:xfrm>
            <a:custGeom>
              <a:rect b="b" l="l" r="r" t="t"/>
              <a:pathLst>
                <a:path extrusionOk="0" h="2239" w="2239">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2033550" y="594225"/>
              <a:ext cx="55975" cy="55975"/>
            </a:xfrm>
            <a:custGeom>
              <a:rect b="b" l="l" r="r" t="t"/>
              <a:pathLst>
                <a:path extrusionOk="0" h="2239" w="2239">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2191250" y="594225"/>
              <a:ext cx="55975" cy="55975"/>
            </a:xfrm>
            <a:custGeom>
              <a:rect b="b" l="l" r="r" t="t"/>
              <a:pathLst>
                <a:path extrusionOk="0" h="2239" w="2239">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2347925" y="594225"/>
              <a:ext cx="55975" cy="55975"/>
            </a:xfrm>
            <a:custGeom>
              <a:rect b="b" l="l" r="r" t="t"/>
              <a:pathLst>
                <a:path extrusionOk="0" h="2239" w="2239">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504600" y="594225"/>
              <a:ext cx="57025" cy="55975"/>
            </a:xfrm>
            <a:custGeom>
              <a:rect b="b" l="l" r="r" t="t"/>
              <a:pathLst>
                <a:path extrusionOk="0" h="2239" w="2281">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1875850" y="737675"/>
              <a:ext cx="55975" cy="55975"/>
            </a:xfrm>
            <a:custGeom>
              <a:rect b="b" l="l" r="r" t="t"/>
              <a:pathLst>
                <a:path extrusionOk="0" h="2239" w="2239">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033550" y="737675"/>
              <a:ext cx="55975" cy="55975"/>
            </a:xfrm>
            <a:custGeom>
              <a:rect b="b" l="l" r="r" t="t"/>
              <a:pathLst>
                <a:path extrusionOk="0" h="2239" w="2239">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191250" y="737675"/>
              <a:ext cx="55975" cy="55975"/>
            </a:xfrm>
            <a:custGeom>
              <a:rect b="b" l="l" r="r" t="t"/>
              <a:pathLst>
                <a:path extrusionOk="0" h="2239" w="2239">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2347925" y="737675"/>
              <a:ext cx="55975" cy="55975"/>
            </a:xfrm>
            <a:custGeom>
              <a:rect b="b" l="l" r="r" t="t"/>
              <a:pathLst>
                <a:path extrusionOk="0" h="2239" w="2239">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2504600" y="737675"/>
              <a:ext cx="57025" cy="55975"/>
            </a:xfrm>
            <a:custGeom>
              <a:rect b="b" l="l" r="r" t="t"/>
              <a:pathLst>
                <a:path extrusionOk="0" h="2239" w="2281">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0" name="Google Shape;220;p8"/>
          <p:cNvCxnSpPr/>
          <p:nvPr/>
        </p:nvCxnSpPr>
        <p:spPr>
          <a:xfrm rot="10800000">
            <a:off x="8293344" y="4000719"/>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221" name="Google Shape;221;p8"/>
          <p:cNvCxnSpPr/>
          <p:nvPr/>
        </p:nvCxnSpPr>
        <p:spPr>
          <a:xfrm rot="10800000">
            <a:off x="8293344" y="3505981"/>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222" name="Google Shape;222;p8"/>
          <p:cNvCxnSpPr/>
          <p:nvPr/>
        </p:nvCxnSpPr>
        <p:spPr>
          <a:xfrm rot="10800000">
            <a:off x="8293344" y="3752969"/>
            <a:ext cx="0" cy="170130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3" name="Shape 223"/>
        <p:cNvGrpSpPr/>
        <p:nvPr/>
      </p:nvGrpSpPr>
      <p:grpSpPr>
        <a:xfrm>
          <a:off x="0" y="0"/>
          <a:ext cx="0" cy="0"/>
          <a:chOff x="0" y="0"/>
          <a:chExt cx="0" cy="0"/>
        </a:xfrm>
      </p:grpSpPr>
      <p:sp>
        <p:nvSpPr>
          <p:cNvPr id="224" name="Google Shape;224;p9"/>
          <p:cNvSpPr/>
          <p:nvPr/>
        </p:nvSpPr>
        <p:spPr>
          <a:xfrm>
            <a:off x="0" y="0"/>
            <a:ext cx="9144000" cy="30762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txBox="1"/>
          <p:nvPr>
            <p:ph type="title"/>
          </p:nvPr>
        </p:nvSpPr>
        <p:spPr>
          <a:xfrm>
            <a:off x="2135550" y="1779000"/>
            <a:ext cx="4872900" cy="12972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72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6" name="Google Shape;22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9"/>
          <p:cNvSpPr/>
          <p:nvPr/>
        </p:nvSpPr>
        <p:spPr>
          <a:xfrm>
            <a:off x="5793326" y="909406"/>
            <a:ext cx="3426872" cy="90544"/>
          </a:xfrm>
          <a:custGeom>
            <a:rect b="b" l="l" r="r" t="t"/>
            <a:pathLst>
              <a:path extrusionOk="0" h="1140" w="18966">
                <a:moveTo>
                  <a:pt x="0" y="0"/>
                </a:moveTo>
                <a:lnTo>
                  <a:pt x="0" y="1140"/>
                </a:lnTo>
                <a:lnTo>
                  <a:pt x="18965" y="1140"/>
                </a:lnTo>
                <a:lnTo>
                  <a:pt x="1896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5793326" y="557078"/>
            <a:ext cx="3426872" cy="93801"/>
          </a:xfrm>
          <a:custGeom>
            <a:rect b="b" l="l" r="r" t="t"/>
            <a:pathLst>
              <a:path extrusionOk="0" h="1181" w="18966">
                <a:moveTo>
                  <a:pt x="0" y="0"/>
                </a:moveTo>
                <a:lnTo>
                  <a:pt x="0" y="1181"/>
                </a:lnTo>
                <a:lnTo>
                  <a:pt x="18965" y="1181"/>
                </a:lnTo>
                <a:lnTo>
                  <a:pt x="1896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5793326" y="204750"/>
            <a:ext cx="3426872" cy="93801"/>
          </a:xfrm>
          <a:custGeom>
            <a:rect b="b" l="l" r="r" t="t"/>
            <a:pathLst>
              <a:path extrusionOk="0" h="1181" w="18966">
                <a:moveTo>
                  <a:pt x="0" y="0"/>
                </a:moveTo>
                <a:lnTo>
                  <a:pt x="0" y="1181"/>
                </a:lnTo>
                <a:lnTo>
                  <a:pt x="18965" y="1181"/>
                </a:lnTo>
                <a:lnTo>
                  <a:pt x="18965"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9"/>
          <p:cNvCxnSpPr/>
          <p:nvPr/>
        </p:nvCxnSpPr>
        <p:spPr>
          <a:xfrm>
            <a:off x="-781925" y="4367375"/>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231" name="Google Shape;231;p9"/>
          <p:cNvCxnSpPr/>
          <p:nvPr/>
        </p:nvCxnSpPr>
        <p:spPr>
          <a:xfrm>
            <a:off x="-781925" y="4519775"/>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232" name="Google Shape;232;p9"/>
          <p:cNvCxnSpPr/>
          <p:nvPr/>
        </p:nvCxnSpPr>
        <p:spPr>
          <a:xfrm rot="5400000">
            <a:off x="-176275" y="8895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233" name="Google Shape;233;p9"/>
          <p:cNvCxnSpPr/>
          <p:nvPr/>
        </p:nvCxnSpPr>
        <p:spPr>
          <a:xfrm rot="5400000">
            <a:off x="-328675" y="8895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234" name="Google Shape;234;p9"/>
          <p:cNvCxnSpPr/>
          <p:nvPr/>
        </p:nvCxnSpPr>
        <p:spPr>
          <a:xfrm rot="5400000">
            <a:off x="-481075" y="889500"/>
            <a:ext cx="1779000" cy="0"/>
          </a:xfrm>
          <a:prstGeom prst="straightConnector1">
            <a:avLst/>
          </a:prstGeom>
          <a:noFill/>
          <a:ln cap="flat" cmpd="sng" w="19050">
            <a:solidFill>
              <a:srgbClr val="3F5294"/>
            </a:solidFill>
            <a:prstDash val="solid"/>
            <a:round/>
            <a:headEnd len="med" w="med" type="none"/>
            <a:tailEnd len="med" w="med" type="none"/>
          </a:ln>
        </p:spPr>
      </p:cxnSp>
      <p:cxnSp>
        <p:nvCxnSpPr>
          <p:cNvPr id="235" name="Google Shape;235;p9"/>
          <p:cNvCxnSpPr/>
          <p:nvPr/>
        </p:nvCxnSpPr>
        <p:spPr>
          <a:xfrm>
            <a:off x="-781925" y="4672175"/>
            <a:ext cx="1779000" cy="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6" name="Shape 236"/>
        <p:cNvGrpSpPr/>
        <p:nvPr/>
      </p:nvGrpSpPr>
      <p:grpSpPr>
        <a:xfrm>
          <a:off x="0" y="0"/>
          <a:ext cx="0" cy="0"/>
          <a:chOff x="0" y="0"/>
          <a:chExt cx="0" cy="0"/>
        </a:xfrm>
      </p:grpSpPr>
      <p:sp>
        <p:nvSpPr>
          <p:cNvPr id="237" name="Google Shape;237;p10"/>
          <p:cNvSpPr txBox="1"/>
          <p:nvPr>
            <p:ph type="title"/>
          </p:nvPr>
        </p:nvSpPr>
        <p:spPr>
          <a:xfrm>
            <a:off x="4485175" y="3454400"/>
            <a:ext cx="3945600" cy="11496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cxnSp>
        <p:nvCxnSpPr>
          <p:cNvPr id="238" name="Google Shape;238;p10"/>
          <p:cNvCxnSpPr/>
          <p:nvPr/>
        </p:nvCxnSpPr>
        <p:spPr>
          <a:xfrm>
            <a:off x="466225" y="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239" name="Google Shape;239;p10"/>
          <p:cNvCxnSpPr/>
          <p:nvPr/>
        </p:nvCxnSpPr>
        <p:spPr>
          <a:xfrm>
            <a:off x="713213" y="0"/>
            <a:ext cx="0" cy="1701300"/>
          </a:xfrm>
          <a:prstGeom prst="straightConnector1">
            <a:avLst/>
          </a:prstGeom>
          <a:noFill/>
          <a:ln cap="flat" cmpd="sng" w="19050">
            <a:solidFill>
              <a:srgbClr val="3F5294"/>
            </a:solidFill>
            <a:prstDash val="solid"/>
            <a:round/>
            <a:headEnd len="med" w="med" type="none"/>
            <a:tailEnd len="med" w="med" type="none"/>
          </a:ln>
        </p:spPr>
      </p:cxnSp>
      <p:cxnSp>
        <p:nvCxnSpPr>
          <p:cNvPr id="240" name="Google Shape;240;p10"/>
          <p:cNvCxnSpPr/>
          <p:nvPr/>
        </p:nvCxnSpPr>
        <p:spPr>
          <a:xfrm>
            <a:off x="218475" y="0"/>
            <a:ext cx="0" cy="1701300"/>
          </a:xfrm>
          <a:prstGeom prst="straightConnector1">
            <a:avLst/>
          </a:prstGeom>
          <a:noFill/>
          <a:ln cap="flat" cmpd="sng" w="19050">
            <a:solidFill>
              <a:srgbClr val="3F5294"/>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indent="-317500" lvl="1" marL="9144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indent="-317500" lvl="2" marL="13716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indent="-317500" lvl="3" marL="18288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indent="-317500" lvl="4" marL="22860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indent="-317500" lvl="5" marL="27432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indent="-317500" lvl="6" marL="32004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indent="-317500" lvl="7" marL="36576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indent="-317500" lvl="8" marL="41148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34"/>
          <p:cNvSpPr/>
          <p:nvPr/>
        </p:nvSpPr>
        <p:spPr>
          <a:xfrm>
            <a:off x="0" y="1028700"/>
            <a:ext cx="9144000" cy="2583900"/>
          </a:xfrm>
          <a:prstGeom prst="rect">
            <a:avLst/>
          </a:prstGeom>
          <a:solidFill>
            <a:srgbClr val="538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txBox="1"/>
          <p:nvPr>
            <p:ph type="ctrTitle"/>
          </p:nvPr>
        </p:nvSpPr>
        <p:spPr>
          <a:xfrm>
            <a:off x="765350" y="1151100"/>
            <a:ext cx="7440600" cy="233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400">
                <a:solidFill>
                  <a:schemeClr val="lt1"/>
                </a:solidFill>
              </a:rPr>
              <a:t>Technical Report</a:t>
            </a:r>
            <a:endParaRPr>
              <a:solidFill>
                <a:schemeClr val="lt1"/>
              </a:solidFill>
            </a:endParaRPr>
          </a:p>
          <a:p>
            <a:pPr indent="0" lvl="0" marL="0" rtl="0" algn="ctr">
              <a:spcBef>
                <a:spcPts val="1000"/>
              </a:spcBef>
              <a:spcAft>
                <a:spcPts val="0"/>
              </a:spcAft>
              <a:buNone/>
            </a:pPr>
            <a:r>
              <a:rPr i="1" lang="en" sz="4200">
                <a:solidFill>
                  <a:schemeClr val="lt1"/>
                </a:solidFill>
              </a:rPr>
              <a:t>Intelligent CV Analysis and Candidate Database System</a:t>
            </a:r>
            <a:endParaRPr i="1" sz="4200">
              <a:solidFill>
                <a:schemeClr val="lt1"/>
              </a:solidFill>
            </a:endParaRPr>
          </a:p>
        </p:txBody>
      </p:sp>
      <p:sp>
        <p:nvSpPr>
          <p:cNvPr id="1212" name="Google Shape;1212;p34"/>
          <p:cNvSpPr txBox="1"/>
          <p:nvPr>
            <p:ph idx="1" type="subTitle"/>
          </p:nvPr>
        </p:nvSpPr>
        <p:spPr>
          <a:xfrm>
            <a:off x="2307675" y="3787463"/>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Tong Nguyen Minh Khang</a:t>
            </a:r>
            <a:endParaRPr/>
          </a:p>
        </p:txBody>
      </p:sp>
      <p:grpSp>
        <p:nvGrpSpPr>
          <p:cNvPr id="1213" name="Google Shape;1213;p34"/>
          <p:cNvGrpSpPr/>
          <p:nvPr/>
        </p:nvGrpSpPr>
        <p:grpSpPr>
          <a:xfrm>
            <a:off x="-1193650" y="337675"/>
            <a:ext cx="1959000" cy="1959000"/>
            <a:chOff x="-1193600" y="-50600"/>
            <a:chExt cx="1959000" cy="1959000"/>
          </a:xfrm>
        </p:grpSpPr>
        <p:sp>
          <p:nvSpPr>
            <p:cNvPr id="1214" name="Google Shape;1214;p34"/>
            <p:cNvSpPr/>
            <p:nvPr/>
          </p:nvSpPr>
          <p:spPr>
            <a:xfrm>
              <a:off x="-1193600" y="-50600"/>
              <a:ext cx="1959000" cy="1959000"/>
            </a:xfrm>
            <a:prstGeom prst="ellipse">
              <a:avLst/>
            </a:prstGeom>
            <a:noFill/>
            <a:ln cap="flat" cmpd="sng" w="19050">
              <a:solidFill>
                <a:srgbClr val="3F52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777425" y="328150"/>
              <a:ext cx="1201500" cy="1201500"/>
            </a:xfrm>
            <a:prstGeom prst="ellipse">
              <a:avLst/>
            </a:prstGeom>
            <a:noFill/>
            <a:ln cap="flat" cmpd="sng" w="19050">
              <a:solidFill>
                <a:srgbClr val="3F52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43"/>
          <p:cNvSpPr txBox="1"/>
          <p:nvPr>
            <p:ph type="title"/>
          </p:nvPr>
        </p:nvSpPr>
        <p:spPr>
          <a:xfrm>
            <a:off x="720000" y="196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1814" name="Google Shape;1814;p43"/>
          <p:cNvSpPr/>
          <p:nvPr/>
        </p:nvSpPr>
        <p:spPr>
          <a:xfrm>
            <a:off x="8744341" y="103932"/>
            <a:ext cx="1255084" cy="2533280"/>
          </a:xfrm>
          <a:custGeom>
            <a:rect b="b" l="l" r="r" t="t"/>
            <a:pathLst>
              <a:path extrusionOk="0" h="75739" w="37524">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3"/>
          <p:cNvSpPr/>
          <p:nvPr/>
        </p:nvSpPr>
        <p:spPr>
          <a:xfrm>
            <a:off x="9080075" y="684763"/>
            <a:ext cx="1371600" cy="1371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3"/>
          <p:cNvSpPr txBox="1"/>
          <p:nvPr/>
        </p:nvSpPr>
        <p:spPr>
          <a:xfrm>
            <a:off x="117800" y="684775"/>
            <a:ext cx="4593900" cy="3919500"/>
          </a:xfrm>
          <a:prstGeom prst="rect">
            <a:avLst/>
          </a:prstGeom>
          <a:noFill/>
          <a:ln>
            <a:noFill/>
          </a:ln>
        </p:spPr>
        <p:txBody>
          <a:bodyPr anchorCtr="0" anchor="t" bIns="91425" lIns="91425" spcFirstLastPara="1" rIns="91425" wrap="square" tIns="91425">
            <a:noAutofit/>
          </a:bodyPr>
          <a:lstStyle/>
          <a:p>
            <a:pPr indent="-266700" lvl="0" marL="28575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The solution is an API to process CV files, extract information and store candidate information in the databases.</a:t>
            </a:r>
            <a:endParaRPr sz="1500">
              <a:solidFill>
                <a:schemeClr val="dk1"/>
              </a:solidFill>
              <a:latin typeface="PT Sans"/>
              <a:ea typeface="PT Sans"/>
              <a:cs typeface="PT Sans"/>
              <a:sym typeface="PT Sans"/>
            </a:endParaRPr>
          </a:p>
          <a:p>
            <a:pPr indent="-266700" lvl="0" marL="285750" rtl="0" algn="l">
              <a:spcBef>
                <a:spcPts val="100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The solution uses REST APIs to provide way to upload CV files and integrate with other applications more easily.</a:t>
            </a:r>
            <a:endParaRPr sz="1500">
              <a:solidFill>
                <a:schemeClr val="dk1"/>
              </a:solidFill>
              <a:latin typeface="PT Sans"/>
              <a:ea typeface="PT Sans"/>
              <a:cs typeface="PT Sans"/>
              <a:sym typeface="PT Sans"/>
            </a:endParaRPr>
          </a:p>
          <a:p>
            <a:pPr indent="-266700" lvl="0" marL="285750" rtl="0" algn="l">
              <a:spcBef>
                <a:spcPts val="100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ProcessCV Controller handling requests, and retrieve documents from the database controller, and building the response.</a:t>
            </a:r>
            <a:endParaRPr sz="1500">
              <a:solidFill>
                <a:schemeClr val="dk1"/>
              </a:solidFill>
              <a:latin typeface="PT Sans"/>
              <a:ea typeface="PT Sans"/>
              <a:cs typeface="PT Sans"/>
              <a:sym typeface="PT Sans"/>
            </a:endParaRPr>
          </a:p>
          <a:p>
            <a:pPr indent="-266700" lvl="0" marL="285750" rtl="0" algn="l">
              <a:spcBef>
                <a:spcPts val="1000"/>
              </a:spcBef>
              <a:spcAft>
                <a:spcPts val="1000"/>
              </a:spcAft>
              <a:buClr>
                <a:schemeClr val="dk1"/>
              </a:buClr>
              <a:buSzPts val="1500"/>
              <a:buFont typeface="PT Sans"/>
              <a:buChar char="-"/>
            </a:pPr>
            <a:r>
              <a:rPr lang="en" sz="1500">
                <a:solidFill>
                  <a:schemeClr val="dk1"/>
                </a:solidFill>
                <a:latin typeface="PT Sans"/>
                <a:ea typeface="PT Sans"/>
                <a:cs typeface="PT Sans"/>
                <a:sym typeface="PT Sans"/>
              </a:rPr>
              <a:t>Database Controller: B</a:t>
            </a:r>
            <a:r>
              <a:rPr lang="en" sz="1500">
                <a:solidFill>
                  <a:schemeClr val="dk1"/>
                </a:solidFill>
                <a:latin typeface="PT Sans"/>
                <a:ea typeface="PT Sans"/>
                <a:cs typeface="PT Sans"/>
                <a:sym typeface="PT Sans"/>
              </a:rPr>
              <a:t>uilding queries (for adding CVs, updating CV files, search CVs, get CVs, delete CV,...)and h</a:t>
            </a:r>
            <a:r>
              <a:rPr lang="en" sz="1500">
                <a:solidFill>
                  <a:schemeClr val="dk1"/>
                </a:solidFill>
                <a:latin typeface="PT Sans"/>
                <a:ea typeface="PT Sans"/>
                <a:cs typeface="PT Sans"/>
                <a:sym typeface="PT Sans"/>
              </a:rPr>
              <a:t>andling storing, retrieval, updating and deleting corresponding schema objects in the SQL database and documents in vector database.</a:t>
            </a:r>
            <a:endParaRPr sz="1500">
              <a:solidFill>
                <a:schemeClr val="dk1"/>
              </a:solidFill>
              <a:latin typeface="PT Sans"/>
              <a:ea typeface="PT Sans"/>
              <a:cs typeface="PT Sans"/>
              <a:sym typeface="PT Sans"/>
            </a:endParaRPr>
          </a:p>
        </p:txBody>
      </p:sp>
      <p:pic>
        <p:nvPicPr>
          <p:cNvPr id="1817" name="Google Shape;1817;p43" title="Editor _ Mermaid Chart-2025-06-20-143953.png"/>
          <p:cNvPicPr preferRelativeResize="0"/>
          <p:nvPr/>
        </p:nvPicPr>
        <p:blipFill rotWithShape="1">
          <a:blip r:embed="rId3">
            <a:alphaModFix/>
          </a:blip>
          <a:srcRect b="0" l="0" r="0" t="0"/>
          <a:stretch/>
        </p:blipFill>
        <p:spPr>
          <a:xfrm>
            <a:off x="4772471" y="12150"/>
            <a:ext cx="3971880" cy="5119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44"/>
          <p:cNvSpPr txBox="1"/>
          <p:nvPr>
            <p:ph type="title"/>
          </p:nvPr>
        </p:nvSpPr>
        <p:spPr>
          <a:xfrm>
            <a:off x="720000" y="196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1823" name="Google Shape;1823;p44"/>
          <p:cNvSpPr/>
          <p:nvPr/>
        </p:nvSpPr>
        <p:spPr>
          <a:xfrm>
            <a:off x="8744341" y="103932"/>
            <a:ext cx="1255084" cy="2533280"/>
          </a:xfrm>
          <a:custGeom>
            <a:rect b="b" l="l" r="r" t="t"/>
            <a:pathLst>
              <a:path extrusionOk="0" h="75739" w="37524">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9080075" y="684763"/>
            <a:ext cx="1371600" cy="1371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txBox="1"/>
          <p:nvPr/>
        </p:nvSpPr>
        <p:spPr>
          <a:xfrm>
            <a:off x="117800" y="1073200"/>
            <a:ext cx="4593900" cy="3531000"/>
          </a:xfrm>
          <a:prstGeom prst="rect">
            <a:avLst/>
          </a:prstGeom>
          <a:noFill/>
          <a:ln>
            <a:noFill/>
          </a:ln>
        </p:spPr>
        <p:txBody>
          <a:bodyPr anchorCtr="0" anchor="t" bIns="91425" lIns="91425" spcFirstLastPara="1" rIns="91425" wrap="square" tIns="91425">
            <a:noAutofit/>
          </a:bodyPr>
          <a:lstStyle/>
          <a:p>
            <a:pPr indent="-266700" lvl="0" marL="28575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CV Reading and Text Extraction module will fetch and download CV files from URLs and files from client and extract the texts to the Information Extraction Module.</a:t>
            </a:r>
            <a:endParaRPr sz="1500">
              <a:solidFill>
                <a:schemeClr val="dk1"/>
              </a:solidFill>
              <a:latin typeface="PT Sans"/>
              <a:ea typeface="PT Sans"/>
              <a:cs typeface="PT Sans"/>
              <a:sym typeface="PT Sans"/>
            </a:endParaRPr>
          </a:p>
          <a:p>
            <a:pPr indent="-266700" lvl="0" marL="285750" rtl="0" algn="l">
              <a:spcBef>
                <a:spcPts val="100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Information Extraction Module will extract the texts in the CV files and return structured data of each application’s CV file to be stored in the databases.</a:t>
            </a:r>
            <a:endParaRPr sz="1500">
              <a:solidFill>
                <a:schemeClr val="dk1"/>
              </a:solidFill>
              <a:latin typeface="PT Sans"/>
              <a:ea typeface="PT Sans"/>
              <a:cs typeface="PT Sans"/>
              <a:sym typeface="PT Sans"/>
            </a:endParaRPr>
          </a:p>
          <a:p>
            <a:pPr indent="-266700" lvl="0" marL="285750" rtl="0" algn="l">
              <a:spcBef>
                <a:spcPts val="1000"/>
              </a:spcBef>
              <a:spcAft>
                <a:spcPts val="1000"/>
              </a:spcAft>
              <a:buClr>
                <a:schemeClr val="dk1"/>
              </a:buClr>
              <a:buSzPts val="1500"/>
              <a:buFont typeface="PT Sans"/>
              <a:buChar char="-"/>
            </a:pPr>
            <a:r>
              <a:t/>
            </a:r>
            <a:endParaRPr sz="1500">
              <a:solidFill>
                <a:schemeClr val="dk1"/>
              </a:solidFill>
              <a:latin typeface="PT Sans"/>
              <a:ea typeface="PT Sans"/>
              <a:cs typeface="PT Sans"/>
              <a:sym typeface="PT Sans"/>
            </a:endParaRPr>
          </a:p>
        </p:txBody>
      </p:sp>
      <p:pic>
        <p:nvPicPr>
          <p:cNvPr id="1826" name="Google Shape;1826;p44" title="Editor _ Mermaid Chart-2025-06-20-143953.png"/>
          <p:cNvPicPr preferRelativeResize="0"/>
          <p:nvPr/>
        </p:nvPicPr>
        <p:blipFill>
          <a:blip r:embed="rId3">
            <a:alphaModFix/>
          </a:blip>
          <a:stretch>
            <a:fillRect/>
          </a:stretch>
        </p:blipFill>
        <p:spPr>
          <a:xfrm>
            <a:off x="4864100" y="-9981"/>
            <a:ext cx="3880251" cy="50010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45"/>
          <p:cNvSpPr txBox="1"/>
          <p:nvPr>
            <p:ph type="title"/>
          </p:nvPr>
        </p:nvSpPr>
        <p:spPr>
          <a:xfrm>
            <a:off x="4045075" y="2595350"/>
            <a:ext cx="4385700" cy="8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Components</a:t>
            </a:r>
            <a:endParaRPr/>
          </a:p>
        </p:txBody>
      </p:sp>
      <p:sp>
        <p:nvSpPr>
          <p:cNvPr id="1832" name="Google Shape;1832;p45"/>
          <p:cNvSpPr txBox="1"/>
          <p:nvPr>
            <p:ph idx="2" type="title"/>
          </p:nvPr>
        </p:nvSpPr>
        <p:spPr>
          <a:xfrm>
            <a:off x="6373100" y="1359025"/>
            <a:ext cx="2057400" cy="10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833" name="Google Shape;1833;p45"/>
          <p:cNvSpPr txBox="1"/>
          <p:nvPr>
            <p:ph idx="1" type="subTitle"/>
          </p:nvPr>
        </p:nvSpPr>
        <p:spPr>
          <a:xfrm>
            <a:off x="4044950" y="3437150"/>
            <a:ext cx="4385700" cy="68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grpSp>
        <p:nvGrpSpPr>
          <p:cNvPr id="1834" name="Google Shape;1834;p45"/>
          <p:cNvGrpSpPr/>
          <p:nvPr/>
        </p:nvGrpSpPr>
        <p:grpSpPr>
          <a:xfrm flipH="1" rot="-5400000">
            <a:off x="5465262" y="1669119"/>
            <a:ext cx="1037096" cy="395597"/>
            <a:chOff x="-737950" y="458900"/>
            <a:chExt cx="317475" cy="121100"/>
          </a:xfrm>
        </p:grpSpPr>
        <p:sp>
          <p:nvSpPr>
            <p:cNvPr id="1835" name="Google Shape;1835;p45"/>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5"/>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45"/>
          <p:cNvGrpSpPr/>
          <p:nvPr/>
        </p:nvGrpSpPr>
        <p:grpSpPr>
          <a:xfrm>
            <a:off x="1841782" y="-11"/>
            <a:ext cx="2266663" cy="1528441"/>
            <a:chOff x="538275" y="2697150"/>
            <a:chExt cx="1257650" cy="848050"/>
          </a:xfrm>
        </p:grpSpPr>
        <p:sp>
          <p:nvSpPr>
            <p:cNvPr id="1839" name="Google Shape;1839;p45"/>
            <p:cNvSpPr/>
            <p:nvPr/>
          </p:nvSpPr>
          <p:spPr>
            <a:xfrm>
              <a:off x="1766250" y="3515625"/>
              <a:ext cx="28900" cy="29575"/>
            </a:xfrm>
            <a:custGeom>
              <a:rect b="b" l="l" r="r" t="t"/>
              <a:pathLst>
                <a:path extrusionOk="0" h="1183" w="1156">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5"/>
            <p:cNvSpPr/>
            <p:nvPr/>
          </p:nvSpPr>
          <p:spPr>
            <a:xfrm>
              <a:off x="1765500" y="3435000"/>
              <a:ext cx="30425" cy="28900"/>
            </a:xfrm>
            <a:custGeom>
              <a:rect b="b" l="l" r="r" t="t"/>
              <a:pathLst>
                <a:path extrusionOk="0" h="1156" w="1217">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5"/>
            <p:cNvSpPr/>
            <p:nvPr/>
          </p:nvSpPr>
          <p:spPr>
            <a:xfrm>
              <a:off x="1590725" y="3351400"/>
              <a:ext cx="29650" cy="29675"/>
            </a:xfrm>
            <a:custGeom>
              <a:rect b="b" l="l" r="r" t="t"/>
              <a:pathLst>
                <a:path extrusionOk="0" h="1187" w="1186">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5"/>
            <p:cNvSpPr/>
            <p:nvPr/>
          </p:nvSpPr>
          <p:spPr>
            <a:xfrm>
              <a:off x="1678100" y="3351400"/>
              <a:ext cx="30425" cy="3042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1764725" y="3351400"/>
              <a:ext cx="31200" cy="30425"/>
            </a:xfrm>
            <a:custGeom>
              <a:rect b="b" l="l" r="r" t="t"/>
              <a:pathLst>
                <a:path extrusionOk="0" h="1217" w="1248">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1589950" y="3270100"/>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1678100" y="32701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1764725" y="3270850"/>
              <a:ext cx="31200" cy="29675"/>
            </a:xfrm>
            <a:custGeom>
              <a:rect b="b" l="l" r="r" t="t"/>
              <a:pathLst>
                <a:path extrusionOk="0" h="1187" w="1248">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5"/>
            <p:cNvSpPr/>
            <p:nvPr/>
          </p:nvSpPr>
          <p:spPr>
            <a:xfrm>
              <a:off x="1678100"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5"/>
            <p:cNvSpPr/>
            <p:nvPr/>
          </p:nvSpPr>
          <p:spPr>
            <a:xfrm>
              <a:off x="1502575" y="3188025"/>
              <a:ext cx="30425" cy="30425"/>
            </a:xfrm>
            <a:custGeom>
              <a:rect b="b" l="l" r="r" t="t"/>
              <a:pathLst>
                <a:path extrusionOk="0" h="1217" w="1217">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5"/>
            <p:cNvSpPr/>
            <p:nvPr/>
          </p:nvSpPr>
          <p:spPr>
            <a:xfrm>
              <a:off x="1589950" y="3188025"/>
              <a:ext cx="30425" cy="30425"/>
            </a:xfrm>
            <a:custGeom>
              <a:rect b="b" l="l" r="r" t="t"/>
              <a:pathLst>
                <a:path extrusionOk="0" h="1217" w="1217">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5"/>
            <p:cNvSpPr/>
            <p:nvPr/>
          </p:nvSpPr>
          <p:spPr>
            <a:xfrm>
              <a:off x="1764725" y="3188025"/>
              <a:ext cx="31200" cy="30425"/>
            </a:xfrm>
            <a:custGeom>
              <a:rect b="b" l="l" r="r" t="t"/>
              <a:pathLst>
                <a:path extrusionOk="0" h="1217" w="1248">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5"/>
            <p:cNvSpPr/>
            <p:nvPr/>
          </p:nvSpPr>
          <p:spPr>
            <a:xfrm>
              <a:off x="1589950" y="310672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1502575" y="310672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1415175" y="310672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1678100" y="3106725"/>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1764725" y="3106725"/>
              <a:ext cx="31200" cy="30425"/>
            </a:xfrm>
            <a:custGeom>
              <a:rect b="b" l="l" r="r" t="t"/>
              <a:pathLst>
                <a:path extrusionOk="0" h="1217" w="1248">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1678100" y="302390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5"/>
            <p:cNvSpPr/>
            <p:nvPr/>
          </p:nvSpPr>
          <p:spPr>
            <a:xfrm>
              <a:off x="1327800" y="3023900"/>
              <a:ext cx="30425" cy="30400"/>
            </a:xfrm>
            <a:custGeom>
              <a:rect b="b" l="l" r="r" t="t"/>
              <a:pathLst>
                <a:path extrusionOk="0" h="1216" w="1217">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5"/>
            <p:cNvSpPr/>
            <p:nvPr/>
          </p:nvSpPr>
          <p:spPr>
            <a:xfrm>
              <a:off x="1589950" y="302390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1415175" y="3023900"/>
              <a:ext cx="30425" cy="30400"/>
            </a:xfrm>
            <a:custGeom>
              <a:rect b="b" l="l" r="r" t="t"/>
              <a:pathLst>
                <a:path extrusionOk="0" h="1216" w="1217">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1502575" y="302390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1765500" y="3024650"/>
              <a:ext cx="30425" cy="29650"/>
            </a:xfrm>
            <a:custGeom>
              <a:rect b="b" l="l" r="r" t="t"/>
              <a:pathLst>
                <a:path extrusionOk="0" h="1186" w="1217">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1589950" y="2941825"/>
              <a:ext cx="30425" cy="30425"/>
            </a:xfrm>
            <a:custGeom>
              <a:rect b="b" l="l" r="r" t="t"/>
              <a:pathLst>
                <a:path extrusionOk="0" h="1217" w="1217">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1415175" y="2942575"/>
              <a:ext cx="30425" cy="30425"/>
            </a:xfrm>
            <a:custGeom>
              <a:rect b="b" l="l" r="r" t="t"/>
              <a:pathLst>
                <a:path extrusionOk="0" h="1217" w="1217">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1502575" y="2941825"/>
              <a:ext cx="30425" cy="30425"/>
            </a:xfrm>
            <a:custGeom>
              <a:rect b="b" l="l" r="r" t="t"/>
              <a:pathLst>
                <a:path extrusionOk="0" h="1217" w="1217">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5"/>
            <p:cNvSpPr/>
            <p:nvPr/>
          </p:nvSpPr>
          <p:spPr>
            <a:xfrm>
              <a:off x="1327800" y="2942575"/>
              <a:ext cx="30425" cy="30425"/>
            </a:xfrm>
            <a:custGeom>
              <a:rect b="b" l="l" r="r" t="t"/>
              <a:pathLst>
                <a:path extrusionOk="0" h="1217" w="1217">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5"/>
            <p:cNvSpPr/>
            <p:nvPr/>
          </p:nvSpPr>
          <p:spPr>
            <a:xfrm>
              <a:off x="1678100" y="2941825"/>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5"/>
            <p:cNvSpPr/>
            <p:nvPr/>
          </p:nvSpPr>
          <p:spPr>
            <a:xfrm>
              <a:off x="1240400" y="2942575"/>
              <a:ext cx="30425" cy="30425"/>
            </a:xfrm>
            <a:custGeom>
              <a:rect b="b" l="l" r="r" t="t"/>
              <a:pathLst>
                <a:path extrusionOk="0" h="1217" w="1217">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1765500" y="2943350"/>
              <a:ext cx="30425" cy="29650"/>
            </a:xfrm>
            <a:custGeom>
              <a:rect b="b" l="l" r="r" t="t"/>
              <a:pathLst>
                <a:path extrusionOk="0" h="1186" w="1217">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1327800" y="2860525"/>
              <a:ext cx="30425" cy="30400"/>
            </a:xfrm>
            <a:custGeom>
              <a:rect b="b" l="l" r="r" t="t"/>
              <a:pathLst>
                <a:path extrusionOk="0" h="1216" w="1217">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1415175" y="2860525"/>
              <a:ext cx="30425" cy="30400"/>
            </a:xfrm>
            <a:custGeom>
              <a:rect b="b" l="l" r="r" t="t"/>
              <a:pathLst>
                <a:path extrusionOk="0" h="1216" w="1217">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5"/>
            <p:cNvSpPr/>
            <p:nvPr/>
          </p:nvSpPr>
          <p:spPr>
            <a:xfrm>
              <a:off x="1152275" y="2860525"/>
              <a:ext cx="30400" cy="30400"/>
            </a:xfrm>
            <a:custGeom>
              <a:rect b="b" l="l" r="r" t="t"/>
              <a:pathLst>
                <a:path extrusionOk="0" h="1216" w="1216">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5"/>
            <p:cNvSpPr/>
            <p:nvPr/>
          </p:nvSpPr>
          <p:spPr>
            <a:xfrm>
              <a:off x="1678100" y="2860525"/>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1589950" y="2860525"/>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5"/>
            <p:cNvSpPr/>
            <p:nvPr/>
          </p:nvSpPr>
          <p:spPr>
            <a:xfrm>
              <a:off x="1502575" y="2860525"/>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5"/>
            <p:cNvSpPr/>
            <p:nvPr/>
          </p:nvSpPr>
          <p:spPr>
            <a:xfrm>
              <a:off x="1240400" y="2860525"/>
              <a:ext cx="30425" cy="30400"/>
            </a:xfrm>
            <a:custGeom>
              <a:rect b="b" l="l" r="r" t="t"/>
              <a:pathLst>
                <a:path extrusionOk="0" h="1216" w="1217">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1764725" y="2860525"/>
              <a:ext cx="31200" cy="30400"/>
            </a:xfrm>
            <a:custGeom>
              <a:rect b="b" l="l" r="r" t="t"/>
              <a:pathLst>
                <a:path extrusionOk="0" h="1216" w="1248">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1678100" y="27792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1589950" y="2779200"/>
              <a:ext cx="30425" cy="30425"/>
            </a:xfrm>
            <a:custGeom>
              <a:rect b="b" l="l" r="r" t="t"/>
              <a:pathLst>
                <a:path extrusionOk="0" h="1217" w="1217">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a:off x="1415175" y="2779200"/>
              <a:ext cx="30425" cy="30425"/>
            </a:xfrm>
            <a:custGeom>
              <a:rect b="b" l="l" r="r" t="t"/>
              <a:pathLst>
                <a:path extrusionOk="0" h="1217" w="1217">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a:off x="1152275" y="2779200"/>
              <a:ext cx="30400" cy="30425"/>
            </a:xfrm>
            <a:custGeom>
              <a:rect b="b" l="l" r="r" t="t"/>
              <a:pathLst>
                <a:path extrusionOk="0" h="1217" w="1216">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5"/>
            <p:cNvSpPr/>
            <p:nvPr/>
          </p:nvSpPr>
          <p:spPr>
            <a:xfrm>
              <a:off x="1502575" y="2779200"/>
              <a:ext cx="30425" cy="3042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5"/>
            <p:cNvSpPr/>
            <p:nvPr/>
          </p:nvSpPr>
          <p:spPr>
            <a:xfrm>
              <a:off x="1327800" y="2779200"/>
              <a:ext cx="30425" cy="30425"/>
            </a:xfrm>
            <a:custGeom>
              <a:rect b="b" l="l" r="r" t="t"/>
              <a:pathLst>
                <a:path extrusionOk="0" h="1217" w="1217">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5"/>
            <p:cNvSpPr/>
            <p:nvPr/>
          </p:nvSpPr>
          <p:spPr>
            <a:xfrm>
              <a:off x="1064125" y="2779200"/>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5"/>
            <p:cNvSpPr/>
            <p:nvPr/>
          </p:nvSpPr>
          <p:spPr>
            <a:xfrm>
              <a:off x="1240400" y="2779200"/>
              <a:ext cx="30425" cy="30425"/>
            </a:xfrm>
            <a:custGeom>
              <a:rect b="b" l="l" r="r" t="t"/>
              <a:pathLst>
                <a:path extrusionOk="0" h="1217" w="1217">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5"/>
            <p:cNvSpPr/>
            <p:nvPr/>
          </p:nvSpPr>
          <p:spPr>
            <a:xfrm>
              <a:off x="1764725" y="2777675"/>
              <a:ext cx="31200" cy="30425"/>
            </a:xfrm>
            <a:custGeom>
              <a:rect b="b" l="l" r="r" t="t"/>
              <a:pathLst>
                <a:path extrusionOk="0" h="1217" w="1248">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5"/>
            <p:cNvSpPr/>
            <p:nvPr/>
          </p:nvSpPr>
          <p:spPr>
            <a:xfrm>
              <a:off x="975975" y="269715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5"/>
            <p:cNvSpPr/>
            <p:nvPr/>
          </p:nvSpPr>
          <p:spPr>
            <a:xfrm>
              <a:off x="1327800" y="269715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5"/>
            <p:cNvSpPr/>
            <p:nvPr/>
          </p:nvSpPr>
          <p:spPr>
            <a:xfrm>
              <a:off x="1152275" y="269715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5"/>
            <p:cNvSpPr/>
            <p:nvPr/>
          </p:nvSpPr>
          <p:spPr>
            <a:xfrm>
              <a:off x="1064125" y="2697150"/>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5"/>
            <p:cNvSpPr/>
            <p:nvPr/>
          </p:nvSpPr>
          <p:spPr>
            <a:xfrm>
              <a:off x="1240400" y="26971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5"/>
            <p:cNvSpPr/>
            <p:nvPr/>
          </p:nvSpPr>
          <p:spPr>
            <a:xfrm>
              <a:off x="1678100" y="26971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5"/>
            <p:cNvSpPr/>
            <p:nvPr/>
          </p:nvSpPr>
          <p:spPr>
            <a:xfrm>
              <a:off x="1589950" y="269715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5"/>
            <p:cNvSpPr/>
            <p:nvPr/>
          </p:nvSpPr>
          <p:spPr>
            <a:xfrm>
              <a:off x="1502575" y="269715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5"/>
            <p:cNvSpPr/>
            <p:nvPr/>
          </p:nvSpPr>
          <p:spPr>
            <a:xfrm>
              <a:off x="1415175" y="269715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5"/>
            <p:cNvSpPr/>
            <p:nvPr/>
          </p:nvSpPr>
          <p:spPr>
            <a:xfrm>
              <a:off x="1765500" y="2697150"/>
              <a:ext cx="30425" cy="30400"/>
            </a:xfrm>
            <a:custGeom>
              <a:rect b="b" l="l" r="r" t="t"/>
              <a:pathLst>
                <a:path extrusionOk="0" h="1216" w="1217">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5"/>
            <p:cNvSpPr/>
            <p:nvPr/>
          </p:nvSpPr>
          <p:spPr>
            <a:xfrm>
              <a:off x="801200" y="269715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5"/>
            <p:cNvSpPr/>
            <p:nvPr/>
          </p:nvSpPr>
          <p:spPr>
            <a:xfrm>
              <a:off x="888575" y="2697150"/>
              <a:ext cx="30425" cy="30400"/>
            </a:xfrm>
            <a:custGeom>
              <a:rect b="b" l="l" r="r" t="t"/>
              <a:pathLst>
                <a:path extrusionOk="0" h="1216" w="1217">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5"/>
            <p:cNvSpPr/>
            <p:nvPr/>
          </p:nvSpPr>
          <p:spPr>
            <a:xfrm>
              <a:off x="626425" y="2697150"/>
              <a:ext cx="30425" cy="30400"/>
            </a:xfrm>
            <a:custGeom>
              <a:rect b="b" l="l" r="r" t="t"/>
              <a:pathLst>
                <a:path extrusionOk="0" h="1216" w="1217">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5"/>
            <p:cNvSpPr/>
            <p:nvPr/>
          </p:nvSpPr>
          <p:spPr>
            <a:xfrm>
              <a:off x="713800" y="2697150"/>
              <a:ext cx="30425" cy="30400"/>
            </a:xfrm>
            <a:custGeom>
              <a:rect b="b" l="l" r="r" t="t"/>
              <a:pathLst>
                <a:path extrusionOk="0" h="1216" w="1217">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5"/>
            <p:cNvSpPr/>
            <p:nvPr/>
          </p:nvSpPr>
          <p:spPr>
            <a:xfrm>
              <a:off x="539025" y="2697150"/>
              <a:ext cx="31950" cy="30400"/>
            </a:xfrm>
            <a:custGeom>
              <a:rect b="b" l="l" r="r" t="t"/>
              <a:pathLst>
                <a:path extrusionOk="0" h="1216" w="1278">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5"/>
            <p:cNvSpPr/>
            <p:nvPr/>
          </p:nvSpPr>
          <p:spPr>
            <a:xfrm>
              <a:off x="713050" y="2779200"/>
              <a:ext cx="30425" cy="3042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5"/>
            <p:cNvSpPr/>
            <p:nvPr/>
          </p:nvSpPr>
          <p:spPr>
            <a:xfrm>
              <a:off x="977500" y="2779975"/>
              <a:ext cx="28900" cy="29650"/>
            </a:xfrm>
            <a:custGeom>
              <a:rect b="b" l="l" r="r" t="t"/>
              <a:pathLst>
                <a:path extrusionOk="0" h="1186" w="1156">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5"/>
            <p:cNvSpPr/>
            <p:nvPr/>
          </p:nvSpPr>
          <p:spPr>
            <a:xfrm>
              <a:off x="625650" y="27792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5"/>
            <p:cNvSpPr/>
            <p:nvPr/>
          </p:nvSpPr>
          <p:spPr>
            <a:xfrm>
              <a:off x="888575" y="2779200"/>
              <a:ext cx="30425" cy="30425"/>
            </a:xfrm>
            <a:custGeom>
              <a:rect b="b" l="l" r="r" t="t"/>
              <a:pathLst>
                <a:path extrusionOk="0" h="1217" w="1217">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5"/>
            <p:cNvSpPr/>
            <p:nvPr/>
          </p:nvSpPr>
          <p:spPr>
            <a:xfrm>
              <a:off x="801200" y="2779200"/>
              <a:ext cx="30425" cy="30425"/>
            </a:xfrm>
            <a:custGeom>
              <a:rect b="b" l="l" r="r" t="t"/>
              <a:pathLst>
                <a:path extrusionOk="0" h="1217" w="1217">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5"/>
            <p:cNvSpPr/>
            <p:nvPr/>
          </p:nvSpPr>
          <p:spPr>
            <a:xfrm>
              <a:off x="538275" y="2779200"/>
              <a:ext cx="31175" cy="30425"/>
            </a:xfrm>
            <a:custGeom>
              <a:rect b="b" l="l" r="r" t="t"/>
              <a:pathLst>
                <a:path extrusionOk="0" h="1217" w="1247">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5"/>
            <p:cNvSpPr/>
            <p:nvPr/>
          </p:nvSpPr>
          <p:spPr>
            <a:xfrm>
              <a:off x="801200" y="2860525"/>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5"/>
            <p:cNvSpPr/>
            <p:nvPr/>
          </p:nvSpPr>
          <p:spPr>
            <a:xfrm>
              <a:off x="713800" y="2860525"/>
              <a:ext cx="30425" cy="30400"/>
            </a:xfrm>
            <a:custGeom>
              <a:rect b="b" l="l" r="r" t="t"/>
              <a:pathLst>
                <a:path extrusionOk="0" h="1216" w="1217">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5"/>
            <p:cNvSpPr/>
            <p:nvPr/>
          </p:nvSpPr>
          <p:spPr>
            <a:xfrm>
              <a:off x="626425" y="2860525"/>
              <a:ext cx="30425" cy="30400"/>
            </a:xfrm>
            <a:custGeom>
              <a:rect b="b" l="l" r="r" t="t"/>
              <a:pathLst>
                <a:path extrusionOk="0" h="1216" w="1217">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5"/>
            <p:cNvSpPr/>
            <p:nvPr/>
          </p:nvSpPr>
          <p:spPr>
            <a:xfrm>
              <a:off x="1064875" y="2860525"/>
              <a:ext cx="29650" cy="30400"/>
            </a:xfrm>
            <a:custGeom>
              <a:rect b="b" l="l" r="r" t="t"/>
              <a:pathLst>
                <a:path extrusionOk="0" h="1216" w="1186">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5"/>
            <p:cNvSpPr/>
            <p:nvPr/>
          </p:nvSpPr>
          <p:spPr>
            <a:xfrm>
              <a:off x="977500" y="2860525"/>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5"/>
            <p:cNvSpPr/>
            <p:nvPr/>
          </p:nvSpPr>
          <p:spPr>
            <a:xfrm>
              <a:off x="888575" y="2860525"/>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5"/>
            <p:cNvSpPr/>
            <p:nvPr/>
          </p:nvSpPr>
          <p:spPr>
            <a:xfrm>
              <a:off x="539025" y="2859750"/>
              <a:ext cx="30425" cy="30425"/>
            </a:xfrm>
            <a:custGeom>
              <a:rect b="b" l="l" r="r" t="t"/>
              <a:pathLst>
                <a:path extrusionOk="0" h="1217" w="1217">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5"/>
            <p:cNvSpPr/>
            <p:nvPr/>
          </p:nvSpPr>
          <p:spPr>
            <a:xfrm>
              <a:off x="713050" y="2942575"/>
              <a:ext cx="30425" cy="30425"/>
            </a:xfrm>
            <a:custGeom>
              <a:rect b="b" l="l" r="r" t="t"/>
              <a:pathLst>
                <a:path extrusionOk="0" h="1217" w="1217">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5"/>
            <p:cNvSpPr/>
            <p:nvPr/>
          </p:nvSpPr>
          <p:spPr>
            <a:xfrm>
              <a:off x="801200" y="2941825"/>
              <a:ext cx="30425" cy="30425"/>
            </a:xfrm>
            <a:custGeom>
              <a:rect b="b" l="l" r="r" t="t"/>
              <a:pathLst>
                <a:path extrusionOk="0" h="1217" w="1217">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5"/>
            <p:cNvSpPr/>
            <p:nvPr/>
          </p:nvSpPr>
          <p:spPr>
            <a:xfrm>
              <a:off x="625650" y="2942575"/>
              <a:ext cx="30425" cy="30425"/>
            </a:xfrm>
            <a:custGeom>
              <a:rect b="b" l="l" r="r" t="t"/>
              <a:pathLst>
                <a:path extrusionOk="0" h="1217" w="1217">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5"/>
            <p:cNvSpPr/>
            <p:nvPr/>
          </p:nvSpPr>
          <p:spPr>
            <a:xfrm>
              <a:off x="977500" y="2941825"/>
              <a:ext cx="30400" cy="30425"/>
            </a:xfrm>
            <a:custGeom>
              <a:rect b="b" l="l" r="r" t="t"/>
              <a:pathLst>
                <a:path extrusionOk="0" h="1217" w="1216">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5"/>
            <p:cNvSpPr/>
            <p:nvPr/>
          </p:nvSpPr>
          <p:spPr>
            <a:xfrm>
              <a:off x="1064125" y="2941825"/>
              <a:ext cx="30400" cy="30425"/>
            </a:xfrm>
            <a:custGeom>
              <a:rect b="b" l="l" r="r" t="t"/>
              <a:pathLst>
                <a:path extrusionOk="0" h="1217" w="1216">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5"/>
            <p:cNvSpPr/>
            <p:nvPr/>
          </p:nvSpPr>
          <p:spPr>
            <a:xfrm>
              <a:off x="888575" y="2941825"/>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5"/>
            <p:cNvSpPr/>
            <p:nvPr/>
          </p:nvSpPr>
          <p:spPr>
            <a:xfrm>
              <a:off x="1152275" y="2943350"/>
              <a:ext cx="28900" cy="29650"/>
            </a:xfrm>
            <a:custGeom>
              <a:rect b="b" l="l" r="r" t="t"/>
              <a:pathLst>
                <a:path extrusionOk="0" h="1186" w="1156">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5"/>
            <p:cNvSpPr/>
            <p:nvPr/>
          </p:nvSpPr>
          <p:spPr>
            <a:xfrm>
              <a:off x="538275" y="2942575"/>
              <a:ext cx="30425" cy="28900"/>
            </a:xfrm>
            <a:custGeom>
              <a:rect b="b" l="l" r="r" t="t"/>
              <a:pathLst>
                <a:path extrusionOk="0" h="1156" w="1217">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5"/>
            <p:cNvSpPr/>
            <p:nvPr/>
          </p:nvSpPr>
          <p:spPr>
            <a:xfrm>
              <a:off x="713800" y="3023900"/>
              <a:ext cx="30425" cy="30400"/>
            </a:xfrm>
            <a:custGeom>
              <a:rect b="b" l="l" r="r" t="t"/>
              <a:pathLst>
                <a:path extrusionOk="0" h="1216" w="1217">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5"/>
            <p:cNvSpPr/>
            <p:nvPr/>
          </p:nvSpPr>
          <p:spPr>
            <a:xfrm>
              <a:off x="1240400" y="3024650"/>
              <a:ext cx="30425" cy="30425"/>
            </a:xfrm>
            <a:custGeom>
              <a:rect b="b" l="l" r="r" t="t"/>
              <a:pathLst>
                <a:path extrusionOk="0" h="1217" w="1217">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5"/>
            <p:cNvSpPr/>
            <p:nvPr/>
          </p:nvSpPr>
          <p:spPr>
            <a:xfrm>
              <a:off x="1152275" y="302390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5"/>
            <p:cNvSpPr/>
            <p:nvPr/>
          </p:nvSpPr>
          <p:spPr>
            <a:xfrm>
              <a:off x="626425" y="3023900"/>
              <a:ext cx="30425" cy="30400"/>
            </a:xfrm>
            <a:custGeom>
              <a:rect b="b" l="l" r="r" t="t"/>
              <a:pathLst>
                <a:path extrusionOk="0" h="1216" w="1217">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5"/>
            <p:cNvSpPr/>
            <p:nvPr/>
          </p:nvSpPr>
          <p:spPr>
            <a:xfrm>
              <a:off x="1064125" y="3023900"/>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5"/>
            <p:cNvSpPr/>
            <p:nvPr/>
          </p:nvSpPr>
          <p:spPr>
            <a:xfrm>
              <a:off x="888575" y="302390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5"/>
            <p:cNvSpPr/>
            <p:nvPr/>
          </p:nvSpPr>
          <p:spPr>
            <a:xfrm>
              <a:off x="977500" y="302390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5"/>
            <p:cNvSpPr/>
            <p:nvPr/>
          </p:nvSpPr>
          <p:spPr>
            <a:xfrm>
              <a:off x="801200" y="302390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5"/>
            <p:cNvSpPr/>
            <p:nvPr/>
          </p:nvSpPr>
          <p:spPr>
            <a:xfrm>
              <a:off x="539025" y="3023900"/>
              <a:ext cx="31950" cy="30400"/>
            </a:xfrm>
            <a:custGeom>
              <a:rect b="b" l="l" r="r" t="t"/>
              <a:pathLst>
                <a:path extrusionOk="0" h="1216" w="1278">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5"/>
            <p:cNvSpPr/>
            <p:nvPr/>
          </p:nvSpPr>
          <p:spPr>
            <a:xfrm>
              <a:off x="1239650" y="3106725"/>
              <a:ext cx="30425" cy="30425"/>
            </a:xfrm>
            <a:custGeom>
              <a:rect b="b" l="l" r="r" t="t"/>
              <a:pathLst>
                <a:path extrusionOk="0" h="1217" w="1217">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5"/>
            <p:cNvSpPr/>
            <p:nvPr/>
          </p:nvSpPr>
          <p:spPr>
            <a:xfrm>
              <a:off x="1152275" y="3106725"/>
              <a:ext cx="30400" cy="30425"/>
            </a:xfrm>
            <a:custGeom>
              <a:rect b="b" l="l" r="r" t="t"/>
              <a:pathLst>
                <a:path extrusionOk="0" h="1217" w="1216">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5"/>
            <p:cNvSpPr/>
            <p:nvPr/>
          </p:nvSpPr>
          <p:spPr>
            <a:xfrm>
              <a:off x="1063350" y="3106725"/>
              <a:ext cx="30425" cy="30425"/>
            </a:xfrm>
            <a:custGeom>
              <a:rect b="b" l="l" r="r" t="t"/>
              <a:pathLst>
                <a:path extrusionOk="0" h="1217" w="1217">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5"/>
            <p:cNvSpPr/>
            <p:nvPr/>
          </p:nvSpPr>
          <p:spPr>
            <a:xfrm>
              <a:off x="888575" y="3106725"/>
              <a:ext cx="30425" cy="30425"/>
            </a:xfrm>
            <a:custGeom>
              <a:rect b="b" l="l" r="r" t="t"/>
              <a:pathLst>
                <a:path extrusionOk="0" h="1217" w="1217">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5"/>
            <p:cNvSpPr/>
            <p:nvPr/>
          </p:nvSpPr>
          <p:spPr>
            <a:xfrm>
              <a:off x="625650" y="3106725"/>
              <a:ext cx="30425" cy="30425"/>
            </a:xfrm>
            <a:custGeom>
              <a:rect b="b" l="l" r="r" t="t"/>
              <a:pathLst>
                <a:path extrusionOk="0" h="1217" w="1217">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5"/>
            <p:cNvSpPr/>
            <p:nvPr/>
          </p:nvSpPr>
          <p:spPr>
            <a:xfrm>
              <a:off x="1327800" y="3106725"/>
              <a:ext cx="29650" cy="29650"/>
            </a:xfrm>
            <a:custGeom>
              <a:rect b="b" l="l" r="r" t="t"/>
              <a:pathLst>
                <a:path extrusionOk="0" h="1186" w="1186">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5"/>
            <p:cNvSpPr/>
            <p:nvPr/>
          </p:nvSpPr>
          <p:spPr>
            <a:xfrm>
              <a:off x="801200" y="3106725"/>
              <a:ext cx="30425" cy="30425"/>
            </a:xfrm>
            <a:custGeom>
              <a:rect b="b" l="l" r="r" t="t"/>
              <a:pathLst>
                <a:path extrusionOk="0" h="1217" w="1217">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5"/>
            <p:cNvSpPr/>
            <p:nvPr/>
          </p:nvSpPr>
          <p:spPr>
            <a:xfrm>
              <a:off x="975975" y="3106725"/>
              <a:ext cx="30425" cy="30425"/>
            </a:xfrm>
            <a:custGeom>
              <a:rect b="b" l="l" r="r" t="t"/>
              <a:pathLst>
                <a:path extrusionOk="0" h="1217" w="1217">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5"/>
            <p:cNvSpPr/>
            <p:nvPr/>
          </p:nvSpPr>
          <p:spPr>
            <a:xfrm>
              <a:off x="713050" y="3106725"/>
              <a:ext cx="30425" cy="30425"/>
            </a:xfrm>
            <a:custGeom>
              <a:rect b="b" l="l" r="r" t="t"/>
              <a:pathLst>
                <a:path extrusionOk="0" h="1217" w="1217">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5"/>
            <p:cNvSpPr/>
            <p:nvPr/>
          </p:nvSpPr>
          <p:spPr>
            <a:xfrm>
              <a:off x="538275" y="3107475"/>
              <a:ext cx="31175" cy="30425"/>
            </a:xfrm>
            <a:custGeom>
              <a:rect b="b" l="l" r="r" t="t"/>
              <a:pathLst>
                <a:path extrusionOk="0" h="1217" w="1247">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5"/>
            <p:cNvSpPr/>
            <p:nvPr/>
          </p:nvSpPr>
          <p:spPr>
            <a:xfrm>
              <a:off x="1415175" y="3188025"/>
              <a:ext cx="29675" cy="30425"/>
            </a:xfrm>
            <a:custGeom>
              <a:rect b="b" l="l" r="r" t="t"/>
              <a:pathLst>
                <a:path extrusionOk="0" h="1217" w="1187">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5"/>
            <p:cNvSpPr/>
            <p:nvPr/>
          </p:nvSpPr>
          <p:spPr>
            <a:xfrm>
              <a:off x="713800" y="3188025"/>
              <a:ext cx="30425" cy="30425"/>
            </a:xfrm>
            <a:custGeom>
              <a:rect b="b" l="l" r="r" t="t"/>
              <a:pathLst>
                <a:path extrusionOk="0" h="1217" w="1217">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5"/>
            <p:cNvSpPr/>
            <p:nvPr/>
          </p:nvSpPr>
          <p:spPr>
            <a:xfrm>
              <a:off x="626425" y="3188025"/>
              <a:ext cx="30425" cy="30425"/>
            </a:xfrm>
            <a:custGeom>
              <a:rect b="b" l="l" r="r" t="t"/>
              <a:pathLst>
                <a:path extrusionOk="0" h="1217" w="1217">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5"/>
            <p:cNvSpPr/>
            <p:nvPr/>
          </p:nvSpPr>
          <p:spPr>
            <a:xfrm>
              <a:off x="977500" y="3188025"/>
              <a:ext cx="30400" cy="30425"/>
            </a:xfrm>
            <a:custGeom>
              <a:rect b="b" l="l" r="r" t="t"/>
              <a:pathLst>
                <a:path extrusionOk="0" h="1217" w="1216">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5"/>
            <p:cNvSpPr/>
            <p:nvPr/>
          </p:nvSpPr>
          <p:spPr>
            <a:xfrm>
              <a:off x="1327800" y="3188025"/>
              <a:ext cx="30425" cy="30425"/>
            </a:xfrm>
            <a:custGeom>
              <a:rect b="b" l="l" r="r" t="t"/>
              <a:pathLst>
                <a:path extrusionOk="0" h="1217" w="1217">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5"/>
            <p:cNvSpPr/>
            <p:nvPr/>
          </p:nvSpPr>
          <p:spPr>
            <a:xfrm>
              <a:off x="888575"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5"/>
            <p:cNvSpPr/>
            <p:nvPr/>
          </p:nvSpPr>
          <p:spPr>
            <a:xfrm>
              <a:off x="801200" y="3188025"/>
              <a:ext cx="30425" cy="30425"/>
            </a:xfrm>
            <a:custGeom>
              <a:rect b="b" l="l" r="r" t="t"/>
              <a:pathLst>
                <a:path extrusionOk="0" h="1217" w="1217">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5"/>
            <p:cNvSpPr/>
            <p:nvPr/>
          </p:nvSpPr>
          <p:spPr>
            <a:xfrm>
              <a:off x="1240400"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5"/>
            <p:cNvSpPr/>
            <p:nvPr/>
          </p:nvSpPr>
          <p:spPr>
            <a:xfrm>
              <a:off x="1064125" y="3188025"/>
              <a:ext cx="30400" cy="30425"/>
            </a:xfrm>
            <a:custGeom>
              <a:rect b="b" l="l" r="r" t="t"/>
              <a:pathLst>
                <a:path extrusionOk="0" h="1217" w="1216">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5"/>
            <p:cNvSpPr/>
            <p:nvPr/>
          </p:nvSpPr>
          <p:spPr>
            <a:xfrm>
              <a:off x="1152275" y="3188025"/>
              <a:ext cx="30400" cy="30425"/>
            </a:xfrm>
            <a:custGeom>
              <a:rect b="b" l="l" r="r" t="t"/>
              <a:pathLst>
                <a:path extrusionOk="0" h="1217" w="1216">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5"/>
            <p:cNvSpPr/>
            <p:nvPr/>
          </p:nvSpPr>
          <p:spPr>
            <a:xfrm>
              <a:off x="539025" y="3189550"/>
              <a:ext cx="29675" cy="28900"/>
            </a:xfrm>
            <a:custGeom>
              <a:rect b="b" l="l" r="r" t="t"/>
              <a:pathLst>
                <a:path extrusionOk="0" h="1156" w="1187">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5"/>
            <p:cNvSpPr/>
            <p:nvPr/>
          </p:nvSpPr>
          <p:spPr>
            <a:xfrm>
              <a:off x="888575" y="32701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5"/>
            <p:cNvSpPr/>
            <p:nvPr/>
          </p:nvSpPr>
          <p:spPr>
            <a:xfrm>
              <a:off x="977500" y="3270100"/>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5"/>
            <p:cNvSpPr/>
            <p:nvPr/>
          </p:nvSpPr>
          <p:spPr>
            <a:xfrm>
              <a:off x="626425" y="3270100"/>
              <a:ext cx="30425" cy="30425"/>
            </a:xfrm>
            <a:custGeom>
              <a:rect b="b" l="l" r="r" t="t"/>
              <a:pathLst>
                <a:path extrusionOk="0" h="1217" w="1217">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5"/>
            <p:cNvSpPr/>
            <p:nvPr/>
          </p:nvSpPr>
          <p:spPr>
            <a:xfrm>
              <a:off x="801200" y="3270100"/>
              <a:ext cx="30425" cy="30425"/>
            </a:xfrm>
            <a:custGeom>
              <a:rect b="b" l="l" r="r" t="t"/>
              <a:pathLst>
                <a:path extrusionOk="0" h="1217" w="1217">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5"/>
            <p:cNvSpPr/>
            <p:nvPr/>
          </p:nvSpPr>
          <p:spPr>
            <a:xfrm>
              <a:off x="713800" y="3270100"/>
              <a:ext cx="30425" cy="30425"/>
            </a:xfrm>
            <a:custGeom>
              <a:rect b="b" l="l" r="r" t="t"/>
              <a:pathLst>
                <a:path extrusionOk="0" h="1217" w="1217">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5"/>
            <p:cNvSpPr/>
            <p:nvPr/>
          </p:nvSpPr>
          <p:spPr>
            <a:xfrm>
              <a:off x="1240400" y="3270100"/>
              <a:ext cx="30425" cy="30425"/>
            </a:xfrm>
            <a:custGeom>
              <a:rect b="b" l="l" r="r" t="t"/>
              <a:pathLst>
                <a:path extrusionOk="0" h="1217" w="1217">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5"/>
            <p:cNvSpPr/>
            <p:nvPr/>
          </p:nvSpPr>
          <p:spPr>
            <a:xfrm>
              <a:off x="1502575" y="3270100"/>
              <a:ext cx="30425" cy="30425"/>
            </a:xfrm>
            <a:custGeom>
              <a:rect b="b" l="l" r="r" t="t"/>
              <a:pathLst>
                <a:path extrusionOk="0" h="1217" w="1217">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5"/>
            <p:cNvSpPr/>
            <p:nvPr/>
          </p:nvSpPr>
          <p:spPr>
            <a:xfrm>
              <a:off x="1415175" y="3270100"/>
              <a:ext cx="30425" cy="30425"/>
            </a:xfrm>
            <a:custGeom>
              <a:rect b="b" l="l" r="r" t="t"/>
              <a:pathLst>
                <a:path extrusionOk="0" h="1217" w="1217">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5"/>
            <p:cNvSpPr/>
            <p:nvPr/>
          </p:nvSpPr>
          <p:spPr>
            <a:xfrm>
              <a:off x="1152275" y="3270100"/>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5"/>
            <p:cNvSpPr/>
            <p:nvPr/>
          </p:nvSpPr>
          <p:spPr>
            <a:xfrm>
              <a:off x="1327800" y="3270100"/>
              <a:ext cx="30425" cy="30425"/>
            </a:xfrm>
            <a:custGeom>
              <a:rect b="b" l="l" r="r" t="t"/>
              <a:pathLst>
                <a:path extrusionOk="0" h="1217" w="1217">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5"/>
            <p:cNvSpPr/>
            <p:nvPr/>
          </p:nvSpPr>
          <p:spPr>
            <a:xfrm>
              <a:off x="1064125" y="3270100"/>
              <a:ext cx="30400" cy="30425"/>
            </a:xfrm>
            <a:custGeom>
              <a:rect b="b" l="l" r="r" t="t"/>
              <a:pathLst>
                <a:path extrusionOk="0" h="1217" w="1216">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5"/>
            <p:cNvSpPr/>
            <p:nvPr/>
          </p:nvSpPr>
          <p:spPr>
            <a:xfrm>
              <a:off x="538275" y="3270100"/>
              <a:ext cx="28125" cy="28125"/>
            </a:xfrm>
            <a:custGeom>
              <a:rect b="b" l="l" r="r" t="t"/>
              <a:pathLst>
                <a:path extrusionOk="0" h="1125" w="1125">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5"/>
            <p:cNvSpPr/>
            <p:nvPr/>
          </p:nvSpPr>
          <p:spPr>
            <a:xfrm>
              <a:off x="1502575" y="3352100"/>
              <a:ext cx="30425" cy="29725"/>
            </a:xfrm>
            <a:custGeom>
              <a:rect b="b" l="l" r="r" t="t"/>
              <a:pathLst>
                <a:path extrusionOk="0" h="1189" w="1217">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5"/>
            <p:cNvSpPr/>
            <p:nvPr/>
          </p:nvSpPr>
          <p:spPr>
            <a:xfrm>
              <a:off x="801200" y="3352100"/>
              <a:ext cx="30425" cy="29725"/>
            </a:xfrm>
            <a:custGeom>
              <a:rect b="b" l="l" r="r" t="t"/>
              <a:pathLst>
                <a:path extrusionOk="0" h="1189" w="1217">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5"/>
            <p:cNvSpPr/>
            <p:nvPr/>
          </p:nvSpPr>
          <p:spPr>
            <a:xfrm>
              <a:off x="889350" y="3352100"/>
              <a:ext cx="30400" cy="29725"/>
            </a:xfrm>
            <a:custGeom>
              <a:rect b="b" l="l" r="r" t="t"/>
              <a:pathLst>
                <a:path extrusionOk="0" h="1189" w="1216">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5"/>
            <p:cNvSpPr/>
            <p:nvPr/>
          </p:nvSpPr>
          <p:spPr>
            <a:xfrm>
              <a:off x="713800" y="3352100"/>
              <a:ext cx="30425" cy="29725"/>
            </a:xfrm>
            <a:custGeom>
              <a:rect b="b" l="l" r="r" t="t"/>
              <a:pathLst>
                <a:path extrusionOk="0" h="1189" w="1217">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5"/>
            <p:cNvSpPr/>
            <p:nvPr/>
          </p:nvSpPr>
          <p:spPr>
            <a:xfrm>
              <a:off x="626425" y="3352100"/>
              <a:ext cx="30425" cy="29725"/>
            </a:xfrm>
            <a:custGeom>
              <a:rect b="b" l="l" r="r" t="t"/>
              <a:pathLst>
                <a:path extrusionOk="0" h="1189" w="1217">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5"/>
            <p:cNvSpPr/>
            <p:nvPr/>
          </p:nvSpPr>
          <p:spPr>
            <a:xfrm>
              <a:off x="977500" y="3352100"/>
              <a:ext cx="29650" cy="29725"/>
            </a:xfrm>
            <a:custGeom>
              <a:rect b="b" l="l" r="r" t="t"/>
              <a:pathLst>
                <a:path extrusionOk="0" h="1189" w="1186">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5"/>
            <p:cNvSpPr/>
            <p:nvPr/>
          </p:nvSpPr>
          <p:spPr>
            <a:xfrm>
              <a:off x="1327800" y="3352100"/>
              <a:ext cx="30425" cy="29725"/>
            </a:xfrm>
            <a:custGeom>
              <a:rect b="b" l="l" r="r" t="t"/>
              <a:pathLst>
                <a:path extrusionOk="0" h="1189" w="1217">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5"/>
            <p:cNvSpPr/>
            <p:nvPr/>
          </p:nvSpPr>
          <p:spPr>
            <a:xfrm>
              <a:off x="1240400" y="3352100"/>
              <a:ext cx="30425" cy="29725"/>
            </a:xfrm>
            <a:custGeom>
              <a:rect b="b" l="l" r="r" t="t"/>
              <a:pathLst>
                <a:path extrusionOk="0" h="1189" w="1217">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5"/>
            <p:cNvSpPr/>
            <p:nvPr/>
          </p:nvSpPr>
          <p:spPr>
            <a:xfrm>
              <a:off x="1415175" y="3352100"/>
              <a:ext cx="30425" cy="29725"/>
            </a:xfrm>
            <a:custGeom>
              <a:rect b="b" l="l" r="r" t="t"/>
              <a:pathLst>
                <a:path extrusionOk="0" h="1189" w="1217">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5"/>
            <p:cNvSpPr/>
            <p:nvPr/>
          </p:nvSpPr>
          <p:spPr>
            <a:xfrm>
              <a:off x="1064875" y="3352100"/>
              <a:ext cx="29650" cy="29725"/>
            </a:xfrm>
            <a:custGeom>
              <a:rect b="b" l="l" r="r" t="t"/>
              <a:pathLst>
                <a:path extrusionOk="0" h="1189" w="1186">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5"/>
            <p:cNvSpPr/>
            <p:nvPr/>
          </p:nvSpPr>
          <p:spPr>
            <a:xfrm>
              <a:off x="1152275" y="3352100"/>
              <a:ext cx="30400" cy="29725"/>
            </a:xfrm>
            <a:custGeom>
              <a:rect b="b" l="l" r="r" t="t"/>
              <a:pathLst>
                <a:path extrusionOk="0" h="1189" w="1216">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5"/>
            <p:cNvSpPr/>
            <p:nvPr/>
          </p:nvSpPr>
          <p:spPr>
            <a:xfrm>
              <a:off x="539025" y="3351400"/>
              <a:ext cx="30425" cy="30425"/>
            </a:xfrm>
            <a:custGeom>
              <a:rect b="b" l="l" r="r" t="t"/>
              <a:pathLst>
                <a:path extrusionOk="0" h="1217" w="1217">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5"/>
            <p:cNvSpPr/>
            <p:nvPr/>
          </p:nvSpPr>
          <p:spPr>
            <a:xfrm>
              <a:off x="1502575" y="3433475"/>
              <a:ext cx="28900" cy="30425"/>
            </a:xfrm>
            <a:custGeom>
              <a:rect b="b" l="l" r="r" t="t"/>
              <a:pathLst>
                <a:path extrusionOk="0" h="1217" w="1156">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5"/>
            <p:cNvSpPr/>
            <p:nvPr/>
          </p:nvSpPr>
          <p:spPr>
            <a:xfrm>
              <a:off x="1240400" y="3433475"/>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5"/>
            <p:cNvSpPr/>
            <p:nvPr/>
          </p:nvSpPr>
          <p:spPr>
            <a:xfrm>
              <a:off x="1678100" y="3433475"/>
              <a:ext cx="30425" cy="30425"/>
            </a:xfrm>
            <a:custGeom>
              <a:rect b="b" l="l" r="r" t="t"/>
              <a:pathLst>
                <a:path extrusionOk="0" h="1217" w="1217">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5"/>
            <p:cNvSpPr/>
            <p:nvPr/>
          </p:nvSpPr>
          <p:spPr>
            <a:xfrm>
              <a:off x="1152275" y="3433475"/>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5"/>
            <p:cNvSpPr/>
            <p:nvPr/>
          </p:nvSpPr>
          <p:spPr>
            <a:xfrm>
              <a:off x="1327800" y="343347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5"/>
            <p:cNvSpPr/>
            <p:nvPr/>
          </p:nvSpPr>
          <p:spPr>
            <a:xfrm>
              <a:off x="1590725" y="343347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5"/>
            <p:cNvSpPr/>
            <p:nvPr/>
          </p:nvSpPr>
          <p:spPr>
            <a:xfrm>
              <a:off x="1415175" y="343347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5"/>
            <p:cNvSpPr/>
            <p:nvPr/>
          </p:nvSpPr>
          <p:spPr>
            <a:xfrm>
              <a:off x="1064875" y="3433475"/>
              <a:ext cx="29650" cy="30425"/>
            </a:xfrm>
            <a:custGeom>
              <a:rect b="b" l="l" r="r" t="t"/>
              <a:pathLst>
                <a:path extrusionOk="0" h="1217" w="1186">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5"/>
            <p:cNvSpPr/>
            <p:nvPr/>
          </p:nvSpPr>
          <p:spPr>
            <a:xfrm>
              <a:off x="977500" y="3433475"/>
              <a:ext cx="29650" cy="30425"/>
            </a:xfrm>
            <a:custGeom>
              <a:rect b="b" l="l" r="r" t="t"/>
              <a:pathLst>
                <a:path extrusionOk="0" h="1217" w="1186">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5"/>
            <p:cNvSpPr/>
            <p:nvPr/>
          </p:nvSpPr>
          <p:spPr>
            <a:xfrm>
              <a:off x="626425" y="3433475"/>
              <a:ext cx="30425" cy="30425"/>
            </a:xfrm>
            <a:custGeom>
              <a:rect b="b" l="l" r="r" t="t"/>
              <a:pathLst>
                <a:path extrusionOk="0" h="1217" w="1217">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5"/>
            <p:cNvSpPr/>
            <p:nvPr/>
          </p:nvSpPr>
          <p:spPr>
            <a:xfrm>
              <a:off x="713800" y="3433475"/>
              <a:ext cx="30425" cy="30425"/>
            </a:xfrm>
            <a:custGeom>
              <a:rect b="b" l="l" r="r" t="t"/>
              <a:pathLst>
                <a:path extrusionOk="0" h="1217" w="1217">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5"/>
            <p:cNvSpPr/>
            <p:nvPr/>
          </p:nvSpPr>
          <p:spPr>
            <a:xfrm>
              <a:off x="801200" y="3433475"/>
              <a:ext cx="30425" cy="30425"/>
            </a:xfrm>
            <a:custGeom>
              <a:rect b="b" l="l" r="r" t="t"/>
              <a:pathLst>
                <a:path extrusionOk="0" h="1217" w="1217">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5"/>
            <p:cNvSpPr/>
            <p:nvPr/>
          </p:nvSpPr>
          <p:spPr>
            <a:xfrm>
              <a:off x="889350" y="3433475"/>
              <a:ext cx="30400" cy="30425"/>
            </a:xfrm>
            <a:custGeom>
              <a:rect b="b" l="l" r="r" t="t"/>
              <a:pathLst>
                <a:path extrusionOk="0" h="1217" w="1216">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5"/>
            <p:cNvSpPr/>
            <p:nvPr/>
          </p:nvSpPr>
          <p:spPr>
            <a:xfrm>
              <a:off x="538275" y="3434225"/>
              <a:ext cx="28125" cy="28900"/>
            </a:xfrm>
            <a:custGeom>
              <a:rect b="b" l="l" r="r" t="t"/>
              <a:pathLst>
                <a:path extrusionOk="0" h="1156" w="1125">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5"/>
            <p:cNvSpPr/>
            <p:nvPr/>
          </p:nvSpPr>
          <p:spPr>
            <a:xfrm>
              <a:off x="1152275" y="3514775"/>
              <a:ext cx="30400" cy="30425"/>
            </a:xfrm>
            <a:custGeom>
              <a:rect b="b" l="l" r="r" t="t"/>
              <a:pathLst>
                <a:path extrusionOk="0" h="1217" w="1216">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5"/>
            <p:cNvSpPr/>
            <p:nvPr/>
          </p:nvSpPr>
          <p:spPr>
            <a:xfrm>
              <a:off x="1678100" y="3514775"/>
              <a:ext cx="30425" cy="3042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5"/>
            <p:cNvSpPr/>
            <p:nvPr/>
          </p:nvSpPr>
          <p:spPr>
            <a:xfrm>
              <a:off x="1064125" y="3514775"/>
              <a:ext cx="30400" cy="30425"/>
            </a:xfrm>
            <a:custGeom>
              <a:rect b="b" l="l" r="r" t="t"/>
              <a:pathLst>
                <a:path extrusionOk="0" h="1217" w="1216">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5"/>
            <p:cNvSpPr/>
            <p:nvPr/>
          </p:nvSpPr>
          <p:spPr>
            <a:xfrm>
              <a:off x="1589950" y="3514775"/>
              <a:ext cx="30425" cy="30425"/>
            </a:xfrm>
            <a:custGeom>
              <a:rect b="b" l="l" r="r" t="t"/>
              <a:pathLst>
                <a:path extrusionOk="0" h="1217" w="1217">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5"/>
            <p:cNvSpPr/>
            <p:nvPr/>
          </p:nvSpPr>
          <p:spPr>
            <a:xfrm>
              <a:off x="1327800" y="3514775"/>
              <a:ext cx="30425" cy="30425"/>
            </a:xfrm>
            <a:custGeom>
              <a:rect b="b" l="l" r="r" t="t"/>
              <a:pathLst>
                <a:path extrusionOk="0" h="1217" w="1217">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5"/>
            <p:cNvSpPr/>
            <p:nvPr/>
          </p:nvSpPr>
          <p:spPr>
            <a:xfrm>
              <a:off x="1415175" y="3514775"/>
              <a:ext cx="30425" cy="30425"/>
            </a:xfrm>
            <a:custGeom>
              <a:rect b="b" l="l" r="r" t="t"/>
              <a:pathLst>
                <a:path extrusionOk="0" h="1217" w="1217">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5"/>
            <p:cNvSpPr/>
            <p:nvPr/>
          </p:nvSpPr>
          <p:spPr>
            <a:xfrm>
              <a:off x="1502575" y="3514775"/>
              <a:ext cx="28900" cy="30425"/>
            </a:xfrm>
            <a:custGeom>
              <a:rect b="b" l="l" r="r" t="t"/>
              <a:pathLst>
                <a:path extrusionOk="0" h="1217" w="1156">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5"/>
            <p:cNvSpPr/>
            <p:nvPr/>
          </p:nvSpPr>
          <p:spPr>
            <a:xfrm>
              <a:off x="1240400" y="3514775"/>
              <a:ext cx="30425" cy="3042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5"/>
            <p:cNvSpPr/>
            <p:nvPr/>
          </p:nvSpPr>
          <p:spPr>
            <a:xfrm>
              <a:off x="713800" y="3514775"/>
              <a:ext cx="30425" cy="30425"/>
            </a:xfrm>
            <a:custGeom>
              <a:rect b="b" l="l" r="r" t="t"/>
              <a:pathLst>
                <a:path extrusionOk="0" h="1217" w="1217">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5"/>
            <p:cNvSpPr/>
            <p:nvPr/>
          </p:nvSpPr>
          <p:spPr>
            <a:xfrm>
              <a:off x="801200" y="3514775"/>
              <a:ext cx="30425" cy="30425"/>
            </a:xfrm>
            <a:custGeom>
              <a:rect b="b" l="l" r="r" t="t"/>
              <a:pathLst>
                <a:path extrusionOk="0" h="1217" w="1217">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5"/>
            <p:cNvSpPr/>
            <p:nvPr/>
          </p:nvSpPr>
          <p:spPr>
            <a:xfrm>
              <a:off x="626425" y="3514775"/>
              <a:ext cx="30425" cy="30425"/>
            </a:xfrm>
            <a:custGeom>
              <a:rect b="b" l="l" r="r" t="t"/>
              <a:pathLst>
                <a:path extrusionOk="0" h="1217" w="1217">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5"/>
            <p:cNvSpPr/>
            <p:nvPr/>
          </p:nvSpPr>
          <p:spPr>
            <a:xfrm>
              <a:off x="888575" y="3514775"/>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5"/>
            <p:cNvSpPr/>
            <p:nvPr/>
          </p:nvSpPr>
          <p:spPr>
            <a:xfrm>
              <a:off x="977500" y="3514775"/>
              <a:ext cx="30400" cy="30425"/>
            </a:xfrm>
            <a:custGeom>
              <a:rect b="b" l="l" r="r" t="t"/>
              <a:pathLst>
                <a:path extrusionOk="0" h="1217" w="1216">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5"/>
            <p:cNvSpPr/>
            <p:nvPr/>
          </p:nvSpPr>
          <p:spPr>
            <a:xfrm>
              <a:off x="539025" y="3515550"/>
              <a:ext cx="28900" cy="28900"/>
            </a:xfrm>
            <a:custGeom>
              <a:rect b="b" l="l" r="r" t="t"/>
              <a:pathLst>
                <a:path extrusionOk="0" h="1156" w="1156">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 Text Extraction And Ingestion Module</a:t>
            </a:r>
            <a:endParaRPr i="1"/>
          </a:p>
        </p:txBody>
      </p:sp>
      <p:sp>
        <p:nvSpPr>
          <p:cNvPr id="2009" name="Google Shape;2009;p46"/>
          <p:cNvSpPr txBox="1"/>
          <p:nvPr/>
        </p:nvSpPr>
        <p:spPr>
          <a:xfrm>
            <a:off x="850700" y="1217175"/>
            <a:ext cx="7316100" cy="3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PT Sans"/>
                <a:ea typeface="PT Sans"/>
                <a:cs typeface="PT Sans"/>
                <a:sym typeface="PT Sans"/>
              </a:rPr>
              <a:t>GDriveDownload.py</a:t>
            </a:r>
            <a:endParaRPr b="1"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Fetches public Google Drive files/folders via gdown  </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Filters to valid CV types (.pdf, .docx, .odt).</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Download the CV files in  </a:t>
            </a:r>
            <a:endParaRPr sz="1600">
              <a:solidFill>
                <a:schemeClr val="dk1"/>
              </a:solidFill>
              <a:latin typeface="PT Sans"/>
              <a:ea typeface="PT Sans"/>
              <a:cs typeface="PT Sans"/>
              <a:sym typeface="PT Sans"/>
            </a:endParaRPr>
          </a:p>
          <a:p>
            <a:pPr indent="0" lvl="0" marL="0" rtl="0" algn="l">
              <a:spcBef>
                <a:spcPts val="0"/>
              </a:spcBef>
              <a:spcAft>
                <a:spcPts val="0"/>
              </a:spcAft>
              <a:buNone/>
            </a:pPr>
            <a:r>
              <a:rPr b="1" lang="en" sz="1600">
                <a:solidFill>
                  <a:schemeClr val="dk1"/>
                </a:solidFill>
                <a:latin typeface="PT Sans"/>
                <a:ea typeface="PT Sans"/>
                <a:cs typeface="PT Sans"/>
                <a:sym typeface="PT Sans"/>
              </a:rPr>
              <a:t>File Processors (inherits from ICVFileProcessor.py)</a:t>
            </a:r>
            <a:endParaRPr b="1"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Includes file processor for .pdf, .docx and .odt files to parse and get text for each CV file type. </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Load pages into LangChain “Document” objects.</a:t>
            </a:r>
            <a:r>
              <a:rPr lang="en" sz="1600">
                <a:solidFill>
                  <a:schemeClr val="dk1"/>
                </a:solidFill>
                <a:latin typeface="PT Sans"/>
                <a:ea typeface="PT Sans"/>
                <a:cs typeface="PT Sans"/>
                <a:sym typeface="PT Sans"/>
              </a:rPr>
              <a:t> </a:t>
            </a:r>
            <a:endParaRPr sz="1600">
              <a:solidFill>
                <a:schemeClr val="dk1"/>
              </a:solidFill>
              <a:latin typeface="PT Sans"/>
              <a:ea typeface="PT Sans"/>
              <a:cs typeface="PT Sans"/>
              <a:sym typeface="PT Sans"/>
            </a:endParaRPr>
          </a:p>
          <a:p>
            <a:pPr indent="0" lvl="0" marL="0" rtl="0" algn="l">
              <a:spcBef>
                <a:spcPts val="0"/>
              </a:spcBef>
              <a:spcAft>
                <a:spcPts val="0"/>
              </a:spcAft>
              <a:buNone/>
            </a:pPr>
            <a:r>
              <a:rPr b="1" lang="en" sz="1600">
                <a:solidFill>
                  <a:schemeClr val="dk1"/>
                </a:solidFill>
                <a:latin typeface="PT Sans"/>
                <a:ea typeface="PT Sans"/>
                <a:cs typeface="PT Sans"/>
                <a:sym typeface="PT Sans"/>
              </a:rPr>
              <a:t>CVProcessor.py</a:t>
            </a:r>
            <a:endParaRPr b="1"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The CVProcessor class orchestrates download or local directory scan and extract text from the downloaded CV files.</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Routes each file to its processor (for each file type) and return </a:t>
            </a:r>
            <a:endParaRPr sz="1600">
              <a:solidFill>
                <a:schemeClr val="dk1"/>
              </a:solidFill>
              <a:latin typeface="PT Sans"/>
              <a:ea typeface="PT Sans"/>
              <a:cs typeface="PT Sans"/>
              <a:sym typeface="PT Sans"/>
            </a:endParaRPr>
          </a:p>
          <a:p>
            <a:pPr indent="-330200" lvl="0" marL="4572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Merges page contents of multiple documents corresponding to each CV file into one “Document” object per CV.</a:t>
            </a:r>
            <a:endParaRPr sz="1600">
              <a:solidFill>
                <a:schemeClr val="dk1"/>
              </a:solidFill>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Extraction Module</a:t>
            </a:r>
            <a:endParaRPr i="1"/>
          </a:p>
        </p:txBody>
      </p:sp>
      <p:sp>
        <p:nvSpPr>
          <p:cNvPr id="2015" name="Google Shape;2015;p47"/>
          <p:cNvSpPr txBox="1"/>
          <p:nvPr/>
        </p:nvSpPr>
        <p:spPr>
          <a:xfrm>
            <a:off x="850700" y="1017725"/>
            <a:ext cx="7316100" cy="3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PT Sans"/>
                <a:ea typeface="PT Sans"/>
                <a:cs typeface="PT Sans"/>
                <a:sym typeface="PT Sans"/>
              </a:rPr>
              <a:t>ParseCVFiles Chain</a:t>
            </a:r>
            <a:endParaRPr b="1" sz="1600">
              <a:solidFill>
                <a:schemeClr val="dk1"/>
              </a:solidFill>
              <a:latin typeface="PT Sans"/>
              <a:ea typeface="PT Sans"/>
              <a:cs typeface="PT Sans"/>
              <a:sym typeface="PT Sans"/>
            </a:endParaRPr>
          </a:p>
          <a:p>
            <a:pPr indent="0" lvl="0" marL="0" rtl="0" algn="l">
              <a:spcBef>
                <a:spcPts val="1000"/>
              </a:spcBef>
              <a:spcAft>
                <a:spcPts val="0"/>
              </a:spcAft>
              <a:buNone/>
            </a:pPr>
            <a:r>
              <a:rPr lang="en" sz="1600">
                <a:solidFill>
                  <a:schemeClr val="dk1"/>
                </a:solidFill>
                <a:latin typeface="PT Sans"/>
                <a:ea typeface="PT Sans"/>
                <a:cs typeface="PT Sans"/>
                <a:sym typeface="PT Sans"/>
              </a:rPr>
              <a:t>Uses LangChain’s OpenAI’s custom integration with a custom prompt which instruct GPT-4.1-mini to parse each CV into a XML-like object.</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lang="en" sz="1600">
                <a:solidFill>
                  <a:schemeClr val="dk1"/>
                </a:solidFill>
                <a:latin typeface="PT Sans"/>
                <a:ea typeface="PT Sans"/>
                <a:cs typeface="PT Sans"/>
                <a:sym typeface="PT Sans"/>
              </a:rPr>
              <a:t>Each field wrapped in an XML tag, and each CV file wrapped between &lt;CV&gt; and &lt;/CV&gt; object.</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b="1" lang="en" sz="1600">
                <a:solidFill>
                  <a:schemeClr val="dk1"/>
                </a:solidFill>
                <a:latin typeface="PT Sans"/>
                <a:ea typeface="PT Sans"/>
                <a:cs typeface="PT Sans"/>
                <a:sym typeface="PT Sans"/>
              </a:rPr>
              <a:t>Parsing each CV </a:t>
            </a:r>
            <a:endParaRPr b="1" sz="1600">
              <a:solidFill>
                <a:schemeClr val="dk1"/>
              </a:solidFill>
              <a:latin typeface="PT Sans"/>
              <a:ea typeface="PT Sans"/>
              <a:cs typeface="PT Sans"/>
              <a:sym typeface="PT Sans"/>
            </a:endParaRPr>
          </a:p>
          <a:p>
            <a:pPr indent="0" lvl="0" marL="0" rtl="0" algn="l">
              <a:spcBef>
                <a:spcPts val="1000"/>
              </a:spcBef>
              <a:spcAft>
                <a:spcPts val="0"/>
              </a:spcAft>
              <a:buNone/>
            </a:pPr>
            <a:r>
              <a:rPr lang="en" sz="1600">
                <a:solidFill>
                  <a:schemeClr val="dk1"/>
                </a:solidFill>
                <a:latin typeface="PT Sans"/>
                <a:ea typeface="PT Sans"/>
                <a:cs typeface="PT Sans"/>
                <a:sym typeface="PT Sans"/>
              </a:rPr>
              <a:t>Regex‐based parser that converts each CV information returned by the LLM into a “ParsedCV” object which holds name, contact info, education, work experiences, projects, skills, years of experience and other information.</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lang="en" sz="1600">
                <a:solidFill>
                  <a:schemeClr val="dk1"/>
                </a:solidFill>
                <a:latin typeface="PT Sans"/>
                <a:ea typeface="PT Sans"/>
                <a:cs typeface="PT Sans"/>
                <a:sym typeface="PT Sans"/>
              </a:rPr>
              <a:t>Return the list of parsed CV each in an ParsedCV object conta</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48"/>
          <p:cNvSpPr txBox="1"/>
          <p:nvPr>
            <p:ph type="title"/>
          </p:nvPr>
        </p:nvSpPr>
        <p:spPr>
          <a:xfrm>
            <a:off x="720000" y="292450"/>
            <a:ext cx="7704000" cy="4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Schemas</a:t>
            </a:r>
            <a:endParaRPr i="1"/>
          </a:p>
        </p:txBody>
      </p:sp>
      <p:sp>
        <p:nvSpPr>
          <p:cNvPr id="2021" name="Google Shape;2021;p48"/>
          <p:cNvSpPr txBox="1"/>
          <p:nvPr/>
        </p:nvSpPr>
        <p:spPr>
          <a:xfrm>
            <a:off x="654400" y="4724700"/>
            <a:ext cx="83763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50">
                <a:solidFill>
                  <a:schemeClr val="dk1"/>
                </a:solidFill>
                <a:latin typeface="PT Sans"/>
                <a:ea typeface="PT Sans"/>
                <a:cs typeface="PT Sans"/>
                <a:sym typeface="PT Sans"/>
              </a:rPr>
              <a:t>VectorDocument schema is indicating the document in the vector database, other schemas are in SQL database</a:t>
            </a:r>
            <a:endParaRPr i="1" sz="1350">
              <a:solidFill>
                <a:schemeClr val="dk1"/>
              </a:solidFill>
              <a:latin typeface="PT Sans"/>
              <a:ea typeface="PT Sans"/>
              <a:cs typeface="PT Sans"/>
              <a:sym typeface="PT Sans"/>
            </a:endParaRPr>
          </a:p>
          <a:p>
            <a:pPr indent="0" lvl="0" marL="0" rtl="0" algn="l">
              <a:spcBef>
                <a:spcPts val="1000"/>
              </a:spcBef>
              <a:spcAft>
                <a:spcPts val="0"/>
              </a:spcAft>
              <a:buNone/>
            </a:pPr>
            <a:r>
              <a:t/>
            </a:r>
            <a:endParaRPr i="1" sz="1350">
              <a:solidFill>
                <a:schemeClr val="dk1"/>
              </a:solidFill>
              <a:latin typeface="PT Sans"/>
              <a:ea typeface="PT Sans"/>
              <a:cs typeface="PT Sans"/>
              <a:sym typeface="PT Sans"/>
            </a:endParaRPr>
          </a:p>
        </p:txBody>
      </p:sp>
      <p:pic>
        <p:nvPicPr>
          <p:cNvPr id="2022" name="Google Shape;2022;p48" title="schema.png"/>
          <p:cNvPicPr preferRelativeResize="0"/>
          <p:nvPr/>
        </p:nvPicPr>
        <p:blipFill>
          <a:blip r:embed="rId3">
            <a:alphaModFix/>
          </a:blip>
          <a:stretch>
            <a:fillRect/>
          </a:stretch>
        </p:blipFill>
        <p:spPr>
          <a:xfrm>
            <a:off x="2379038" y="786550"/>
            <a:ext cx="4802061" cy="393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Schemas</a:t>
            </a:r>
            <a:endParaRPr i="1"/>
          </a:p>
        </p:txBody>
      </p:sp>
      <p:sp>
        <p:nvSpPr>
          <p:cNvPr id="2028" name="Google Shape;2028;p49"/>
          <p:cNvSpPr txBox="1"/>
          <p:nvPr/>
        </p:nvSpPr>
        <p:spPr>
          <a:xfrm>
            <a:off x="850700" y="1017725"/>
            <a:ext cx="7316100" cy="40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PT Sans"/>
                <a:ea typeface="PT Sans"/>
                <a:cs typeface="PT Sans"/>
                <a:sym typeface="PT Sans"/>
              </a:rPr>
              <a:t>SQL Database Schema:</a:t>
            </a:r>
            <a:endParaRPr b="1" sz="1500">
              <a:solidFill>
                <a:schemeClr val="dk1"/>
              </a:solidFill>
              <a:latin typeface="PT Sans"/>
              <a:ea typeface="PT Sans"/>
              <a:cs typeface="PT Sans"/>
              <a:sym typeface="PT Sans"/>
            </a:endParaRPr>
          </a:p>
          <a:p>
            <a:pPr indent="-323850" lvl="0" marL="457200" rtl="0" algn="l">
              <a:spcBef>
                <a:spcPts val="100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Including Application schema (to store personal information in the CV, LinkedIn URL, git repository URL (Github, GitLab,...), total work years of experience (yearsOfExperience).</a:t>
            </a:r>
            <a:endParaRPr sz="1500">
              <a:solidFill>
                <a:schemeClr val="dk1"/>
              </a:solidFill>
              <a:latin typeface="PT Sans"/>
              <a:ea typeface="PT Sans"/>
              <a:cs typeface="PT Sans"/>
              <a:sym typeface="PT Sans"/>
            </a:endParaRPr>
          </a:p>
          <a:p>
            <a:pPr indent="-323850" lvl="0" marL="45720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Education schema indicates an educational institution in the application with application ID application_id, containings institution name, degree, duration (year column), and GPA.</a:t>
            </a:r>
            <a:endParaRPr sz="1500">
              <a:solidFill>
                <a:schemeClr val="dk1"/>
              </a:solidFill>
              <a:latin typeface="PT Sans"/>
              <a:ea typeface="PT Sans"/>
              <a:cs typeface="PT Sans"/>
              <a:sym typeface="PT Sans"/>
            </a:endParaRPr>
          </a:p>
          <a:p>
            <a:pPr indent="-323850" lvl="0" marL="45720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ExperiencedSkill table contains each skills with significant experience (work projects, other significant projects in the CV) with corresponding years of experience.</a:t>
            </a:r>
            <a:endParaRPr sz="1500">
              <a:solidFill>
                <a:schemeClr val="dk1"/>
              </a:solidFill>
              <a:latin typeface="PT Sans"/>
              <a:ea typeface="PT Sans"/>
              <a:cs typeface="PT Sans"/>
              <a:sym typeface="PT Sans"/>
            </a:endParaRPr>
          </a:p>
          <a:p>
            <a:pPr indent="-323850" lvl="0" marL="45720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Both ExperiencedSkill and Education have delete cascade relation to the Application schema.</a:t>
            </a:r>
            <a:endParaRPr sz="1500">
              <a:solidFill>
                <a:schemeClr val="dk1"/>
              </a:solidFill>
              <a:latin typeface="PT Sans"/>
              <a:ea typeface="PT Sans"/>
              <a:cs typeface="PT Sans"/>
              <a:sym typeface="PT Sans"/>
            </a:endParaRPr>
          </a:p>
          <a:p>
            <a:pPr indent="0" lvl="0" marL="0" rtl="0" algn="l">
              <a:spcBef>
                <a:spcPts val="1000"/>
              </a:spcBef>
              <a:spcAft>
                <a:spcPts val="0"/>
              </a:spcAft>
              <a:buNone/>
            </a:pPr>
            <a:r>
              <a:rPr b="1" lang="en" sz="1500">
                <a:solidFill>
                  <a:schemeClr val="dk1"/>
                </a:solidFill>
                <a:latin typeface="PT Sans"/>
                <a:ea typeface="PT Sans"/>
                <a:cs typeface="PT Sans"/>
                <a:sym typeface="PT Sans"/>
              </a:rPr>
              <a:t>Vector Database Schema:</a:t>
            </a:r>
            <a:endParaRPr b="1" sz="1500">
              <a:solidFill>
                <a:schemeClr val="dk1"/>
              </a:solidFill>
              <a:latin typeface="PT Sans"/>
              <a:ea typeface="PT Sans"/>
              <a:cs typeface="PT Sans"/>
              <a:sym typeface="PT Sans"/>
            </a:endParaRPr>
          </a:p>
          <a:p>
            <a:pPr indent="-323850" lvl="0" marL="457200" rtl="0" algn="l">
              <a:spcBef>
                <a:spcPts val="0"/>
              </a:spcBef>
              <a:spcAft>
                <a:spcPts val="0"/>
              </a:spcAft>
              <a:buClr>
                <a:schemeClr val="dk1"/>
              </a:buClr>
              <a:buSzPts val="1500"/>
              <a:buFont typeface="PT Sans"/>
              <a:buChar char="●"/>
            </a:pPr>
            <a:r>
              <a:rPr lang="en" sz="1500">
                <a:solidFill>
                  <a:schemeClr val="dk1"/>
                </a:solidFill>
                <a:latin typeface="PT Sans"/>
                <a:ea typeface="PT Sans"/>
                <a:cs typeface="PT Sans"/>
                <a:sym typeface="PT Sans"/>
              </a:rPr>
              <a:t>There will be one document associated to each application, containing address, skills (those without specified years of experience, work experience details, project details,...).</a:t>
            </a:r>
            <a:endParaRPr sz="1500">
              <a:solidFill>
                <a:schemeClr val="dk1"/>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Controller</a:t>
            </a:r>
            <a:endParaRPr i="1"/>
          </a:p>
        </p:txBody>
      </p:sp>
      <p:sp>
        <p:nvSpPr>
          <p:cNvPr id="2034" name="Google Shape;2034;p50"/>
          <p:cNvSpPr txBox="1"/>
          <p:nvPr/>
        </p:nvSpPr>
        <p:spPr>
          <a:xfrm>
            <a:off x="850700" y="1017725"/>
            <a:ext cx="7316100" cy="3772500"/>
          </a:xfrm>
          <a:prstGeom prst="rect">
            <a:avLst/>
          </a:prstGeom>
          <a:noFill/>
          <a:ln>
            <a:noFill/>
          </a:ln>
        </p:spPr>
        <p:txBody>
          <a:bodyPr anchorCtr="0" anchor="t" bIns="91425" lIns="91425" spcFirstLastPara="1" rIns="91425" wrap="square" tIns="91425">
            <a:noAutofit/>
          </a:bodyPr>
          <a:lstStyle/>
          <a:p>
            <a:pPr indent="-215900" lvl="0" marL="2286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The DatabaseController class will process and add information in the CV to the databases (SQL and vector databases).</a:t>
            </a:r>
            <a:endParaRPr sz="1600">
              <a:solidFill>
                <a:schemeClr val="dk1"/>
              </a:solidFill>
              <a:latin typeface="PT Sans"/>
              <a:ea typeface="PT Sans"/>
              <a:cs typeface="PT Sans"/>
              <a:sym typeface="PT Sans"/>
            </a:endParaRPr>
          </a:p>
          <a:p>
            <a:pPr indent="-215900" lvl="0" marL="228600" rtl="0" algn="l">
              <a:spcBef>
                <a:spcPts val="100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This controller currently supports the following methods</a:t>
            </a:r>
            <a:endParaRPr sz="1600">
              <a:solidFill>
                <a:schemeClr val="dk1"/>
              </a:solidFill>
              <a:latin typeface="PT Sans"/>
              <a:ea typeface="PT Sans"/>
              <a:cs typeface="PT Sans"/>
              <a:sym typeface="PT Sans"/>
            </a:endParaRPr>
          </a:p>
          <a:p>
            <a:pPr indent="-330200" lvl="1" marL="628650" rtl="0" algn="l">
              <a:spcBef>
                <a:spcPts val="100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processParsedCV:</a:t>
            </a:r>
            <a:r>
              <a:rPr lang="en" sz="1600">
                <a:solidFill>
                  <a:schemeClr val="dk1"/>
                </a:solidFill>
                <a:latin typeface="PT Sans"/>
                <a:ea typeface="PT Sans"/>
                <a:cs typeface="PT Sans"/>
                <a:sym typeface="PT Sans"/>
              </a:rPr>
              <a:t> Return the schema objects containing the application personal info, education and skills with experiences (stored in the SQL database) and the document containing the rest of the the CV to be stored in the vector database </a:t>
            </a:r>
            <a:r>
              <a:rPr lang="en" sz="1600">
                <a:solidFill>
                  <a:schemeClr val="dk1"/>
                </a:solidFill>
                <a:latin typeface="PT Sans"/>
                <a:ea typeface="PT Sans"/>
                <a:cs typeface="PT Sans"/>
                <a:sym typeface="PT Sans"/>
              </a:rPr>
              <a:t>from the ParsedCV object from the information extraction module.</a:t>
            </a:r>
            <a:endParaRPr sz="1600">
              <a:solidFill>
                <a:schemeClr val="dk1"/>
              </a:solidFill>
              <a:latin typeface="PT Sans"/>
              <a:ea typeface="PT Sans"/>
              <a:cs typeface="PT Sans"/>
              <a:sym typeface="PT Sans"/>
            </a:endParaRPr>
          </a:p>
          <a:p>
            <a:pPr indent="-330200" lvl="1" marL="628650" rtl="0" algn="l">
              <a:spcBef>
                <a:spcPts val="1000"/>
              </a:spcBef>
              <a:spcAft>
                <a:spcPts val="1000"/>
              </a:spcAft>
              <a:buClr>
                <a:schemeClr val="dk1"/>
              </a:buClr>
              <a:buSzPts val="1600"/>
              <a:buFont typeface="PT Sans"/>
              <a:buChar char="○"/>
            </a:pPr>
            <a:r>
              <a:rPr b="1" lang="en" sz="1600">
                <a:solidFill>
                  <a:schemeClr val="dk1"/>
                </a:solidFill>
                <a:latin typeface="PT Sans"/>
                <a:ea typeface="PT Sans"/>
                <a:cs typeface="PT Sans"/>
                <a:sym typeface="PT Sans"/>
              </a:rPr>
              <a:t>addApplication:</a:t>
            </a:r>
            <a:r>
              <a:rPr lang="en" sz="1600">
                <a:solidFill>
                  <a:schemeClr val="dk1"/>
                </a:solidFill>
                <a:latin typeface="PT Sans"/>
                <a:ea typeface="PT Sans"/>
                <a:cs typeface="PT Sans"/>
                <a:sym typeface="PT Sans"/>
              </a:rPr>
              <a:t> First, use the processParsedCV to get an Application schema object and Document object from the parsed CV object; add the schema object (with Education and ExperiencedSkill objects associated) to the SQL database (MariaDB), and the Document object to the vector database.</a:t>
            </a:r>
            <a:endParaRPr sz="1600">
              <a:solidFill>
                <a:schemeClr val="dk1"/>
              </a:solidFill>
              <a:latin typeface="PT Sans"/>
              <a:ea typeface="PT Sans"/>
              <a:cs typeface="PT Sans"/>
              <a:sym typeface="PT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Controller</a:t>
            </a:r>
            <a:endParaRPr i="1"/>
          </a:p>
        </p:txBody>
      </p:sp>
      <p:sp>
        <p:nvSpPr>
          <p:cNvPr id="2040" name="Google Shape;2040;p51"/>
          <p:cNvSpPr txBox="1"/>
          <p:nvPr/>
        </p:nvSpPr>
        <p:spPr>
          <a:xfrm>
            <a:off x="850700" y="1017725"/>
            <a:ext cx="7316100" cy="3772500"/>
          </a:xfrm>
          <a:prstGeom prst="rect">
            <a:avLst/>
          </a:prstGeom>
          <a:noFill/>
          <a:ln>
            <a:noFill/>
          </a:ln>
        </p:spPr>
        <p:txBody>
          <a:bodyPr anchorCtr="0" anchor="t" bIns="91425" lIns="91425" spcFirstLastPara="1" rIns="91425" wrap="square" tIns="91425">
            <a:noAutofit/>
          </a:bodyPr>
          <a:lstStyle/>
          <a:p>
            <a:pPr indent="-215900" lvl="0" marL="2286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Other methods:</a:t>
            </a:r>
            <a:endParaRPr sz="1600">
              <a:solidFill>
                <a:schemeClr val="dk1"/>
              </a:solidFill>
              <a:latin typeface="PT Sans"/>
              <a:ea typeface="PT Sans"/>
              <a:cs typeface="PT Sans"/>
              <a:sym typeface="PT Sans"/>
            </a:endParaRPr>
          </a:p>
          <a:p>
            <a:pPr indent="-330200" lvl="1" marL="628650" rtl="0" algn="l">
              <a:spcBef>
                <a:spcPts val="100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updateApplication:</a:t>
            </a:r>
            <a:r>
              <a:rPr lang="en" sz="1600">
                <a:solidFill>
                  <a:schemeClr val="dk1"/>
                </a:solidFill>
                <a:latin typeface="PT Sans"/>
                <a:ea typeface="PT Sans"/>
                <a:cs typeface="PT Sans"/>
                <a:sym typeface="PT Sans"/>
              </a:rPr>
              <a:t> First, use the processParsedCV to get an Application schema object and Document object from the parsed CV object.</a:t>
            </a:r>
            <a:endParaRPr sz="1600">
              <a:solidFill>
                <a:schemeClr val="dk1"/>
              </a:solidFill>
              <a:latin typeface="PT Sans"/>
              <a:ea typeface="PT Sans"/>
              <a:cs typeface="PT Sans"/>
              <a:sym typeface="PT Sans"/>
            </a:endParaRPr>
          </a:p>
          <a:p>
            <a:pPr indent="-273050" lvl="2" marL="685800" rtl="0" algn="l">
              <a:spcBef>
                <a:spcPts val="100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Find from the SQL database if there is an application with the updating id (if not return 404 error).</a:t>
            </a:r>
            <a:endParaRPr sz="1600">
              <a:solidFill>
                <a:schemeClr val="dk1"/>
              </a:solidFill>
              <a:latin typeface="PT Sans"/>
              <a:ea typeface="PT Sans"/>
              <a:cs typeface="PT Sans"/>
              <a:sym typeface="PT Sans"/>
            </a:endParaRPr>
          </a:p>
          <a:p>
            <a:pPr indent="-273050" lvl="2" marL="685800" rtl="0" algn="l">
              <a:spcBef>
                <a:spcPts val="1000"/>
              </a:spcBef>
              <a:spcAft>
                <a:spcPts val="1000"/>
              </a:spcAft>
              <a:buClr>
                <a:schemeClr val="dk1"/>
              </a:buClr>
              <a:buSzPts val="1600"/>
              <a:buFont typeface="PT Sans"/>
              <a:buChar char="■"/>
            </a:pPr>
            <a:r>
              <a:rPr lang="en" sz="1600">
                <a:solidFill>
                  <a:schemeClr val="dk1"/>
                </a:solidFill>
                <a:latin typeface="PT Sans"/>
                <a:ea typeface="PT Sans"/>
                <a:cs typeface="PT Sans"/>
                <a:sym typeface="PT Sans"/>
              </a:rPr>
              <a:t>Update the schema object (with Education and ExperiencedSkill objects associated) to the SQL database (MariaDB), and the Document object to the vector database (by first deleting the old document object in the vector database using the old vector database UUID in the old document, then adding the updated document with the new UUID (of the new Application document’s generated vector database document UUID).</a:t>
            </a:r>
            <a:endParaRPr sz="1600">
              <a:solidFill>
                <a:schemeClr val="dk1"/>
              </a:solidFill>
              <a:latin typeface="PT Sans"/>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Controller</a:t>
            </a:r>
            <a:endParaRPr i="1"/>
          </a:p>
        </p:txBody>
      </p:sp>
      <p:sp>
        <p:nvSpPr>
          <p:cNvPr id="2046" name="Google Shape;2046;p52"/>
          <p:cNvSpPr txBox="1"/>
          <p:nvPr/>
        </p:nvSpPr>
        <p:spPr>
          <a:xfrm>
            <a:off x="850700" y="1017725"/>
            <a:ext cx="7316100" cy="4021200"/>
          </a:xfrm>
          <a:prstGeom prst="rect">
            <a:avLst/>
          </a:prstGeom>
          <a:noFill/>
          <a:ln>
            <a:noFill/>
          </a:ln>
        </p:spPr>
        <p:txBody>
          <a:bodyPr anchorCtr="0" anchor="t" bIns="91425" lIns="91425" spcFirstLastPara="1" rIns="91425" wrap="square" tIns="91425">
            <a:noAutofit/>
          </a:bodyPr>
          <a:lstStyle/>
          <a:p>
            <a:pPr indent="-215900" lvl="0" marL="2286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Other methods:</a:t>
            </a:r>
            <a:endParaRPr sz="1600">
              <a:solidFill>
                <a:schemeClr val="dk1"/>
              </a:solidFill>
              <a:latin typeface="PT Sans"/>
              <a:ea typeface="PT Sans"/>
              <a:cs typeface="PT Sans"/>
              <a:sym typeface="PT Sans"/>
            </a:endParaRPr>
          </a:p>
          <a:p>
            <a:pPr indent="-330200" lvl="1" marL="628650" rtl="0" algn="l">
              <a:spcBef>
                <a:spcPts val="100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getApplication:</a:t>
            </a:r>
            <a:r>
              <a:rPr lang="en" sz="1600">
                <a:solidFill>
                  <a:schemeClr val="dk1"/>
                </a:solidFill>
                <a:latin typeface="PT Sans"/>
                <a:ea typeface="PT Sans"/>
                <a:cs typeface="PT Sans"/>
                <a:sym typeface="PT Sans"/>
              </a:rPr>
              <a:t> Parameter is the id to get the details of the application (CV information), fetching the application with that id in the Application schema in the database, if a record exists, fetch the corresponding Document (using the vectorDbUuid column in Application schema which correspond to the document in the vector database), and return both of them to the client. </a:t>
            </a:r>
            <a:endParaRPr sz="1600">
              <a:solidFill>
                <a:schemeClr val="dk1"/>
              </a:solidFill>
              <a:latin typeface="PT Sans"/>
              <a:ea typeface="PT Sans"/>
              <a:cs typeface="PT Sans"/>
              <a:sym typeface="PT Sans"/>
            </a:endParaRPr>
          </a:p>
          <a:p>
            <a:pPr indent="-330200" lvl="1" marL="628650" rtl="0" algn="l">
              <a:spcBef>
                <a:spcPts val="1000"/>
              </a:spcBef>
              <a:spcAft>
                <a:spcPts val="1000"/>
              </a:spcAft>
              <a:buClr>
                <a:schemeClr val="dk1"/>
              </a:buClr>
              <a:buSzPts val="1600"/>
              <a:buFont typeface="PT Sans"/>
              <a:buChar char="○"/>
            </a:pPr>
            <a:r>
              <a:rPr b="1" lang="en" sz="1600">
                <a:solidFill>
                  <a:schemeClr val="dk1"/>
                </a:solidFill>
                <a:latin typeface="PT Sans"/>
                <a:ea typeface="PT Sans"/>
                <a:cs typeface="PT Sans"/>
                <a:sym typeface="PT Sans"/>
              </a:rPr>
              <a:t>searchApplications: </a:t>
            </a:r>
            <a:r>
              <a:rPr lang="en" sz="1600">
                <a:solidFill>
                  <a:schemeClr val="dk1"/>
                </a:solidFill>
                <a:latin typeface="PT Sans"/>
                <a:ea typeface="PT Sans"/>
                <a:cs typeface="PT Sans"/>
                <a:sym typeface="PT Sans"/>
              </a:rPr>
              <a:t>Parameters is defined in the SearchCVQuery object (details of possible values and structure is in the API documentation), for personal information (name, email, phone,...) and skills with experience, it will build a query based on the values present to search in the SQL database; for skills without specified experiences, address, work experience details, it will search in the vector database, fetch the ids of the documents and finally the controller will filter based on the ids of the vector database documents.</a:t>
            </a:r>
            <a:endParaRPr sz="1600">
              <a:solidFill>
                <a:schemeClr val="dk1"/>
              </a:solidFill>
              <a:latin typeface="PT Sans"/>
              <a:ea typeface="PT Sans"/>
              <a:cs typeface="PT Sans"/>
              <a:sym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9" name="Shape 1219"/>
        <p:cNvGrpSpPr/>
        <p:nvPr/>
      </p:nvGrpSpPr>
      <p:grpSpPr>
        <a:xfrm>
          <a:off x="0" y="0"/>
          <a:ext cx="0" cy="0"/>
          <a:chOff x="0" y="0"/>
          <a:chExt cx="0" cy="0"/>
        </a:xfrm>
      </p:grpSpPr>
      <p:sp>
        <p:nvSpPr>
          <p:cNvPr id="1220" name="Google Shape;122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F5294"/>
                </a:solidFill>
              </a:rPr>
              <a:t>Table of </a:t>
            </a:r>
            <a:r>
              <a:rPr i="1" lang="en">
                <a:solidFill>
                  <a:srgbClr val="3F5294"/>
                </a:solidFill>
              </a:rPr>
              <a:t>contents</a:t>
            </a:r>
            <a:endParaRPr i="1">
              <a:solidFill>
                <a:srgbClr val="3F5294"/>
              </a:solidFill>
            </a:endParaRPr>
          </a:p>
        </p:txBody>
      </p:sp>
      <p:sp>
        <p:nvSpPr>
          <p:cNvPr id="1221" name="Google Shape;1221;p35"/>
          <p:cNvSpPr txBox="1"/>
          <p:nvPr>
            <p:ph idx="5" type="title"/>
          </p:nvPr>
        </p:nvSpPr>
        <p:spPr>
          <a:xfrm>
            <a:off x="726765" y="14971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222" name="Google Shape;1222;p35"/>
          <p:cNvSpPr txBox="1"/>
          <p:nvPr>
            <p:ph idx="6" type="title"/>
          </p:nvPr>
        </p:nvSpPr>
        <p:spPr>
          <a:xfrm>
            <a:off x="719990" y="31591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223" name="Google Shape;1223;p35"/>
          <p:cNvSpPr txBox="1"/>
          <p:nvPr>
            <p:ph idx="7" type="title"/>
          </p:nvPr>
        </p:nvSpPr>
        <p:spPr>
          <a:xfrm>
            <a:off x="3419240" y="14971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224" name="Google Shape;1224;p35"/>
          <p:cNvSpPr txBox="1"/>
          <p:nvPr>
            <p:ph idx="8" type="title"/>
          </p:nvPr>
        </p:nvSpPr>
        <p:spPr>
          <a:xfrm>
            <a:off x="3419240" y="31591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225" name="Google Shape;1225;p35"/>
          <p:cNvSpPr txBox="1"/>
          <p:nvPr>
            <p:ph idx="9" type="subTitle"/>
          </p:nvPr>
        </p:nvSpPr>
        <p:spPr>
          <a:xfrm>
            <a:off x="719988" y="2056575"/>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26" name="Google Shape;1226;p35"/>
          <p:cNvSpPr txBox="1"/>
          <p:nvPr>
            <p:ph idx="13" type="subTitle"/>
          </p:nvPr>
        </p:nvSpPr>
        <p:spPr>
          <a:xfrm>
            <a:off x="3419275" y="2056575"/>
            <a:ext cx="26010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Architecture</a:t>
            </a:r>
            <a:endParaRPr/>
          </a:p>
        </p:txBody>
      </p:sp>
      <p:sp>
        <p:nvSpPr>
          <p:cNvPr id="1227" name="Google Shape;1227;p35"/>
          <p:cNvSpPr txBox="1"/>
          <p:nvPr>
            <p:ph idx="14" type="subTitle"/>
          </p:nvPr>
        </p:nvSpPr>
        <p:spPr>
          <a:xfrm>
            <a:off x="719988" y="3718650"/>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228" name="Google Shape;1228;p35"/>
          <p:cNvSpPr txBox="1"/>
          <p:nvPr>
            <p:ph idx="15" type="subTitle"/>
          </p:nvPr>
        </p:nvSpPr>
        <p:spPr>
          <a:xfrm>
            <a:off x="3419250" y="3718650"/>
            <a:ext cx="2509500" cy="9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Documentation, Report and Future Enhancements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Controller</a:t>
            </a:r>
            <a:endParaRPr i="1"/>
          </a:p>
        </p:txBody>
      </p:sp>
      <p:sp>
        <p:nvSpPr>
          <p:cNvPr id="2052" name="Google Shape;2052;p53"/>
          <p:cNvSpPr txBox="1"/>
          <p:nvPr/>
        </p:nvSpPr>
        <p:spPr>
          <a:xfrm>
            <a:off x="850700" y="1017725"/>
            <a:ext cx="7316100" cy="4021200"/>
          </a:xfrm>
          <a:prstGeom prst="rect">
            <a:avLst/>
          </a:prstGeom>
          <a:noFill/>
          <a:ln>
            <a:noFill/>
          </a:ln>
        </p:spPr>
        <p:txBody>
          <a:bodyPr anchorCtr="0" anchor="t" bIns="91425" lIns="91425" spcFirstLastPara="1" rIns="91425" wrap="square" tIns="91425">
            <a:noAutofit/>
          </a:bodyPr>
          <a:lstStyle/>
          <a:p>
            <a:pPr indent="-215900" lvl="0" marL="22860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Other methods:</a:t>
            </a:r>
            <a:endParaRPr sz="1600">
              <a:solidFill>
                <a:schemeClr val="dk1"/>
              </a:solidFill>
              <a:latin typeface="PT Sans"/>
              <a:ea typeface="PT Sans"/>
              <a:cs typeface="PT Sans"/>
              <a:sym typeface="PT Sans"/>
            </a:endParaRPr>
          </a:p>
          <a:p>
            <a:pPr indent="-330200" lvl="1" marL="628650" rtl="0" algn="l">
              <a:spcBef>
                <a:spcPts val="100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deleteApplication: </a:t>
            </a:r>
            <a:r>
              <a:rPr lang="en" sz="1600">
                <a:solidFill>
                  <a:schemeClr val="dk1"/>
                </a:solidFill>
                <a:latin typeface="PT Sans"/>
                <a:ea typeface="PT Sans"/>
                <a:cs typeface="PT Sans"/>
                <a:sym typeface="PT Sans"/>
              </a:rPr>
              <a:t>Parameters is the id to delete, during deletion first the controller will find if there is an application with that id. If there is none, return 404 error that no application with that id is in the database, else delete the document in vector database, then delete the Application schema object (which will also delete all Education and ExperiencedSkill objects associated with the candidate Application row as it has delete cascade relation in the database).</a:t>
            </a:r>
            <a:endParaRPr sz="1600">
              <a:solidFill>
                <a:schemeClr val="dk1"/>
              </a:solidFill>
              <a:latin typeface="PT Sans"/>
              <a:ea typeface="PT Sans"/>
              <a:cs typeface="PT Sans"/>
              <a:sym typeface="PT Sans"/>
            </a:endParaRPr>
          </a:p>
          <a:p>
            <a:pPr indent="-330200" lvl="1" marL="628650" rtl="0" algn="l">
              <a:spcBef>
                <a:spcPts val="1000"/>
              </a:spcBef>
              <a:spcAft>
                <a:spcPts val="1000"/>
              </a:spcAft>
              <a:buClr>
                <a:schemeClr val="dk1"/>
              </a:buClr>
              <a:buSzPts val="1600"/>
              <a:buFont typeface="PT Sans"/>
              <a:buChar char="○"/>
            </a:pPr>
            <a:r>
              <a:rPr b="1" lang="en" sz="1600">
                <a:solidFill>
                  <a:schemeClr val="dk1"/>
                </a:solidFill>
                <a:latin typeface="PT Sans"/>
                <a:ea typeface="PT Sans"/>
                <a:cs typeface="PT Sans"/>
                <a:sym typeface="PT Sans"/>
              </a:rPr>
              <a:t>getApplications</a:t>
            </a:r>
            <a:r>
              <a:rPr lang="en" sz="1600">
                <a:solidFill>
                  <a:schemeClr val="dk1"/>
                </a:solidFill>
                <a:latin typeface="PT Sans"/>
                <a:ea typeface="PT Sans"/>
                <a:cs typeface="PT Sans"/>
                <a:sym typeface="PT Sans"/>
              </a:rPr>
              <a:t> (get application by page): </a:t>
            </a:r>
            <a:r>
              <a:rPr lang="en" sz="1600">
                <a:solidFill>
                  <a:schemeClr val="dk1"/>
                </a:solidFill>
                <a:latin typeface="PT Sans"/>
                <a:ea typeface="PT Sans"/>
                <a:cs typeface="PT Sans"/>
                <a:sym typeface="PT Sans"/>
              </a:rPr>
              <a:t>Fetching applications paginated and sorted. There are three parameters, page (start from 1), size (determine the page size and maximum return number of applications), and orderBy. After selecting the Application schema objects in the SQL database, each application will have the corresponding document in the vector database fetched and both will be returned to the client.</a:t>
            </a:r>
            <a:endParaRPr sz="1600">
              <a:solidFill>
                <a:schemeClr val="dk1"/>
              </a:solidFill>
              <a:latin typeface="PT Sans"/>
              <a:ea typeface="PT Sans"/>
              <a:cs typeface="PT Sans"/>
              <a:sym typeface="P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54"/>
          <p:cNvSpPr txBox="1"/>
          <p:nvPr>
            <p:ph type="title"/>
          </p:nvPr>
        </p:nvSpPr>
        <p:spPr>
          <a:xfrm>
            <a:off x="720000" y="445025"/>
            <a:ext cx="825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Process CV Controller </a:t>
            </a:r>
            <a:endParaRPr i="1" sz="2800"/>
          </a:p>
        </p:txBody>
      </p:sp>
      <p:sp>
        <p:nvSpPr>
          <p:cNvPr id="2058" name="Google Shape;2058;p54"/>
          <p:cNvSpPr txBox="1"/>
          <p:nvPr/>
        </p:nvSpPr>
        <p:spPr>
          <a:xfrm>
            <a:off x="850700" y="1017725"/>
            <a:ext cx="7316100" cy="3772500"/>
          </a:xfrm>
          <a:prstGeom prst="rect">
            <a:avLst/>
          </a:prstGeom>
          <a:noFill/>
          <a:ln>
            <a:noFill/>
          </a:ln>
        </p:spPr>
        <p:txBody>
          <a:bodyPr anchorCtr="0" anchor="t" bIns="91425" lIns="91425" spcFirstLastPara="1" rIns="91425" wrap="square" tIns="91425">
            <a:noAutofit/>
          </a:bodyPr>
          <a:lstStyle/>
          <a:p>
            <a:pPr indent="-158750" lvl="0" marL="1714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This is the controller to handle each API point (searching, updating and uploading CV files,...).</a:t>
            </a:r>
            <a:endParaRPr sz="1600">
              <a:solidFill>
                <a:schemeClr val="dk1"/>
              </a:solidFill>
              <a:latin typeface="PT Sans"/>
              <a:ea typeface="PT Sans"/>
              <a:cs typeface="PT Sans"/>
              <a:sym typeface="PT Sans"/>
            </a:endParaRPr>
          </a:p>
          <a:p>
            <a:pPr indent="-158750" lvl="0" marL="171450" rtl="0" algn="l">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Adding/Updating CV application:</a:t>
            </a:r>
            <a:r>
              <a:rPr lang="en" sz="1600">
                <a:solidFill>
                  <a:schemeClr val="dk1"/>
                </a:solidFill>
                <a:latin typeface="PT Sans"/>
                <a:ea typeface="PT Sans"/>
                <a:cs typeface="PT Sans"/>
                <a:sym typeface="PT Sans"/>
              </a:rPr>
              <a:t> First retrieve the files from client </a:t>
            </a:r>
            <a:r>
              <a:rPr lang="en" sz="1600">
                <a:solidFill>
                  <a:schemeClr val="dk1"/>
                </a:solidFill>
                <a:latin typeface="PT Sans"/>
                <a:ea typeface="PT Sans"/>
                <a:cs typeface="PT Sans"/>
                <a:sym typeface="PT Sans"/>
              </a:rPr>
              <a:t>(sanitize file names for cases of getting CV files from API) </a:t>
            </a:r>
            <a:r>
              <a:rPr lang="en" sz="1600">
                <a:solidFill>
                  <a:schemeClr val="dk1"/>
                </a:solidFill>
                <a:latin typeface="PT Sans"/>
                <a:ea typeface="PT Sans"/>
                <a:cs typeface="PT Sans"/>
                <a:sym typeface="PT Sans"/>
              </a:rPr>
              <a:t>or fetch Google Drive files if it’s Google Drive URLs to a specified directory in _generateDownloadFolder private method, fetch these files (the above are done using the CVProcessor class in CV preprocessing module, and then parse them using parseCVs function in extracting CV information module.</a:t>
            </a:r>
            <a:endParaRPr sz="1600">
              <a:solidFill>
                <a:schemeClr val="dk1"/>
              </a:solidFill>
              <a:latin typeface="PT Sans"/>
              <a:ea typeface="PT Sans"/>
              <a:cs typeface="PT Sans"/>
              <a:sym typeface="PT Sans"/>
            </a:endParaRPr>
          </a:p>
          <a:p>
            <a:pPr indent="-330200" lvl="1" marL="5143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For adding: use addApplication method in DatabaseController, get the returned ids of the added documents, return it the user or else return the error from the database controller.</a:t>
            </a:r>
            <a:endParaRPr sz="1600">
              <a:solidFill>
                <a:schemeClr val="dk1"/>
              </a:solidFill>
              <a:latin typeface="PT Sans"/>
              <a:ea typeface="PT Sans"/>
              <a:cs typeface="PT Sans"/>
              <a:sym typeface="PT Sans"/>
            </a:endParaRPr>
          </a:p>
          <a:p>
            <a:pPr indent="-330200" lvl="1" marL="5143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For updating: Get the id of the document to update, use updateApplication method</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55"/>
          <p:cNvSpPr txBox="1"/>
          <p:nvPr>
            <p:ph type="title"/>
          </p:nvPr>
        </p:nvSpPr>
        <p:spPr>
          <a:xfrm>
            <a:off x="720000" y="445025"/>
            <a:ext cx="825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Process CV Controller </a:t>
            </a:r>
            <a:endParaRPr i="1" sz="2800"/>
          </a:p>
        </p:txBody>
      </p:sp>
      <p:sp>
        <p:nvSpPr>
          <p:cNvPr id="2064" name="Google Shape;2064;p55"/>
          <p:cNvSpPr txBox="1"/>
          <p:nvPr/>
        </p:nvSpPr>
        <p:spPr>
          <a:xfrm>
            <a:off x="850700" y="1017725"/>
            <a:ext cx="7316100" cy="3772500"/>
          </a:xfrm>
          <a:prstGeom prst="rect">
            <a:avLst/>
          </a:prstGeom>
          <a:noFill/>
          <a:ln>
            <a:noFill/>
          </a:ln>
        </p:spPr>
        <p:txBody>
          <a:bodyPr anchorCtr="0" anchor="t" bIns="91425" lIns="91425" spcFirstLastPara="1" rIns="91425" wrap="square" tIns="91425">
            <a:noAutofit/>
          </a:bodyPr>
          <a:lstStyle/>
          <a:p>
            <a:pPr indent="-158750" lvl="0" marL="171450" rtl="0" algn="l">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Deleting Document, Search Document, Get Document by Id:</a:t>
            </a:r>
            <a:r>
              <a:rPr lang="en" sz="1600">
                <a:solidFill>
                  <a:schemeClr val="dk1"/>
                </a:solidFill>
                <a:latin typeface="PT Sans"/>
                <a:ea typeface="PT Sans"/>
                <a:cs typeface="PT Sans"/>
                <a:sym typeface="PT Sans"/>
              </a:rPr>
              <a:t> Calling the corresponding methods in the database controller and passing the correct parameters.</a:t>
            </a:r>
            <a:endParaRPr sz="1600">
              <a:solidFill>
                <a:schemeClr val="dk1"/>
              </a:solidFill>
              <a:latin typeface="PT Sans"/>
              <a:ea typeface="PT Sans"/>
              <a:cs typeface="PT Sans"/>
              <a:sym typeface="PT Sans"/>
            </a:endParaRPr>
          </a:p>
          <a:p>
            <a:pPr indent="-158750" lvl="0" marL="171450" rtl="0" algn="l">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Get Documents By Page (getApplications method):</a:t>
            </a:r>
            <a:r>
              <a:rPr lang="en" sz="1600">
                <a:solidFill>
                  <a:schemeClr val="dk1"/>
                </a:solidFill>
                <a:latin typeface="PT Sans"/>
                <a:ea typeface="PT Sans"/>
                <a:cs typeface="PT Sans"/>
                <a:sym typeface="PT Sans"/>
              </a:rPr>
              <a:t> Fetching applications paginated and sorted. There are three parameters, page (start from 1), size (determine the page size and maximum return number of applications), and orderBy, which supports one of these following parameter values (default is sorting by last updated time descending):</a:t>
            </a:r>
            <a:endParaRPr sz="1600">
              <a:solidFill>
                <a:schemeClr val="dk1"/>
              </a:solidFill>
              <a:latin typeface="PT Sans"/>
              <a:ea typeface="PT Sans"/>
              <a:cs typeface="PT Sans"/>
              <a:sym typeface="PT Sans"/>
            </a:endParaRPr>
          </a:p>
          <a:p>
            <a:pPr indent="-330200" lvl="1" marL="5143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“name”: sort by names of the application ascending in the dictionary order.</a:t>
            </a:r>
            <a:endParaRPr sz="1600">
              <a:solidFill>
                <a:schemeClr val="dk1"/>
              </a:solidFill>
              <a:latin typeface="PT Sans"/>
              <a:ea typeface="PT Sans"/>
              <a:cs typeface="PT Sans"/>
              <a:sym typeface="PT Sans"/>
            </a:endParaRPr>
          </a:p>
          <a:p>
            <a:pPr indent="-330200" lvl="1" marL="5143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“Id”: sort by the id in the database.</a:t>
            </a:r>
            <a:endParaRPr sz="1600">
              <a:solidFill>
                <a:schemeClr val="dk1"/>
              </a:solidFill>
              <a:latin typeface="PT Sans"/>
              <a:ea typeface="PT Sans"/>
              <a:cs typeface="PT Sans"/>
              <a:sym typeface="PT Sans"/>
            </a:endParaRPr>
          </a:p>
          <a:p>
            <a:pPr indent="-330200" lvl="1" marL="5143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“nameDesc”: like “name”, but sorting descending in the dictionary order.</a:t>
            </a:r>
            <a:endParaRPr sz="1600">
              <a:solidFill>
                <a:schemeClr val="dk1"/>
              </a:solidFill>
              <a:latin typeface="PT Sans"/>
              <a:ea typeface="PT Sans"/>
              <a:cs typeface="PT Sans"/>
              <a:sym typeface="PT Sans"/>
            </a:endParaRPr>
          </a:p>
          <a:p>
            <a:pPr indent="-330200" lvl="1" marL="514350" rtl="0" algn="l">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“lastUpdated”: </a:t>
            </a:r>
            <a:r>
              <a:rPr lang="en" sz="1600">
                <a:solidFill>
                  <a:schemeClr val="dk1"/>
                </a:solidFill>
                <a:latin typeface="PT Sans"/>
                <a:ea typeface="PT Sans"/>
                <a:cs typeface="PT Sans"/>
                <a:sym typeface="PT Sans"/>
              </a:rPr>
              <a:t>sort applications by last updated time ascending.</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t/>
            </a:r>
            <a:endParaRPr sz="1600">
              <a:solidFill>
                <a:schemeClr val="dk1"/>
              </a:solidFill>
              <a:latin typeface="PT Sans"/>
              <a:ea typeface="PT Sans"/>
              <a:cs typeface="PT Sans"/>
              <a:sym typeface="PT Sans"/>
            </a:endParaRPr>
          </a:p>
          <a:p>
            <a:pPr indent="0" lvl="0" marL="0" rtl="0" algn="l">
              <a:spcBef>
                <a:spcPts val="0"/>
              </a:spcBef>
              <a:spcAft>
                <a:spcPts val="0"/>
              </a:spcAft>
              <a:buNone/>
            </a:pPr>
            <a:r>
              <a:t/>
            </a:r>
            <a:endParaRPr sz="1600">
              <a:solidFill>
                <a:schemeClr val="dk1"/>
              </a:solidFill>
              <a:latin typeface="PT Sans"/>
              <a:ea typeface="PT Sans"/>
              <a:cs typeface="PT Sans"/>
              <a:sym typeface="P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56"/>
          <p:cNvSpPr txBox="1"/>
          <p:nvPr>
            <p:ph type="title"/>
          </p:nvPr>
        </p:nvSpPr>
        <p:spPr>
          <a:xfrm>
            <a:off x="720000" y="445025"/>
            <a:ext cx="825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API Overview</a:t>
            </a:r>
            <a:endParaRPr i="1" sz="2800"/>
          </a:p>
        </p:txBody>
      </p:sp>
      <p:sp>
        <p:nvSpPr>
          <p:cNvPr id="2070" name="Google Shape;2070;p56"/>
          <p:cNvSpPr txBox="1"/>
          <p:nvPr/>
        </p:nvSpPr>
        <p:spPr>
          <a:xfrm>
            <a:off x="785250" y="1318750"/>
            <a:ext cx="7316100" cy="3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PT Sans"/>
                <a:ea typeface="PT Sans"/>
                <a:cs typeface="PT Sans"/>
                <a:sym typeface="PT Sans"/>
              </a:rPr>
              <a:t>POST /cv/upload: </a:t>
            </a:r>
            <a:r>
              <a:rPr lang="en" sz="1600">
                <a:solidFill>
                  <a:schemeClr val="dk1"/>
                </a:solidFill>
                <a:latin typeface="PT Sans"/>
                <a:ea typeface="PT Sans"/>
                <a:cs typeface="PT Sans"/>
                <a:sym typeface="PT Sans"/>
              </a:rPr>
              <a:t>Upload new CV(s) (files or Google Drive URL)</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b="1" lang="en" sz="1600">
                <a:solidFill>
                  <a:schemeClr val="dk1"/>
                </a:solidFill>
                <a:latin typeface="PT Sans"/>
                <a:ea typeface="PT Sans"/>
                <a:cs typeface="PT Sans"/>
                <a:sym typeface="PT Sans"/>
              </a:rPr>
              <a:t>PUT /cv/update/{id}: </a:t>
            </a:r>
            <a:r>
              <a:rPr lang="en" sz="1600">
                <a:solidFill>
                  <a:schemeClr val="dk1"/>
                </a:solidFill>
                <a:latin typeface="PT Sans"/>
                <a:ea typeface="PT Sans"/>
                <a:cs typeface="PT Sans"/>
                <a:sym typeface="PT Sans"/>
              </a:rPr>
              <a:t>Update existing CV by application ID</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b="1" lang="en" sz="1600">
                <a:solidFill>
                  <a:schemeClr val="dk1"/>
                </a:solidFill>
                <a:latin typeface="PT Sans"/>
                <a:ea typeface="PT Sans"/>
                <a:cs typeface="PT Sans"/>
                <a:sym typeface="PT Sans"/>
              </a:rPr>
              <a:t>GET /cv: </a:t>
            </a:r>
            <a:r>
              <a:rPr lang="en" sz="1600">
                <a:solidFill>
                  <a:schemeClr val="dk1"/>
                </a:solidFill>
                <a:latin typeface="PT Sans"/>
                <a:ea typeface="PT Sans"/>
                <a:cs typeface="PT Sans"/>
                <a:sym typeface="PT Sans"/>
              </a:rPr>
              <a:t>List all CVs (supports `page` &amp; `size` query params)</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b="1" lang="en" sz="1600">
                <a:solidFill>
                  <a:schemeClr val="dk1"/>
                </a:solidFill>
                <a:latin typeface="PT Sans"/>
                <a:ea typeface="PT Sans"/>
                <a:cs typeface="PT Sans"/>
                <a:sym typeface="PT Sans"/>
              </a:rPr>
              <a:t>GET /cv/{id}: </a:t>
            </a:r>
            <a:r>
              <a:rPr lang="en" sz="1600">
                <a:solidFill>
                  <a:schemeClr val="dk1"/>
                </a:solidFill>
                <a:latin typeface="PT Sans"/>
                <a:ea typeface="PT Sans"/>
                <a:cs typeface="PT Sans"/>
                <a:sym typeface="PT Sans"/>
              </a:rPr>
              <a:t>Retrieve a single CV’s details by ID</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b="1" lang="en" sz="1600">
                <a:solidFill>
                  <a:schemeClr val="dk1"/>
                </a:solidFill>
                <a:latin typeface="PT Sans"/>
                <a:ea typeface="PT Sans"/>
                <a:cs typeface="PT Sans"/>
                <a:sym typeface="PT Sans"/>
              </a:rPr>
              <a:t>DELETE /cv/{id}: </a:t>
            </a:r>
            <a:r>
              <a:rPr lang="en" sz="1600">
                <a:solidFill>
                  <a:schemeClr val="dk1"/>
                </a:solidFill>
                <a:latin typeface="PT Sans"/>
                <a:ea typeface="PT Sans"/>
                <a:cs typeface="PT Sans"/>
                <a:sym typeface="PT Sans"/>
              </a:rPr>
              <a:t>Delete a CV record by ID</a:t>
            </a:r>
            <a:endParaRPr sz="1600">
              <a:solidFill>
                <a:schemeClr val="dk1"/>
              </a:solidFill>
              <a:latin typeface="PT Sans"/>
              <a:ea typeface="PT Sans"/>
              <a:cs typeface="PT Sans"/>
              <a:sym typeface="PT Sans"/>
            </a:endParaRPr>
          </a:p>
          <a:p>
            <a:pPr indent="0" lvl="0" marL="0" rtl="0" algn="l">
              <a:spcBef>
                <a:spcPts val="1000"/>
              </a:spcBef>
              <a:spcAft>
                <a:spcPts val="0"/>
              </a:spcAft>
              <a:buNone/>
            </a:pPr>
            <a:r>
              <a:rPr b="1" lang="en" sz="1600">
                <a:solidFill>
                  <a:schemeClr val="dk1"/>
                </a:solidFill>
                <a:latin typeface="PT Sans"/>
                <a:ea typeface="PT Sans"/>
                <a:cs typeface="PT Sans"/>
                <a:sym typeface="PT Sans"/>
              </a:rPr>
              <a:t>POST /cv/search: </a:t>
            </a:r>
            <a:r>
              <a:rPr lang="en" sz="1600">
                <a:solidFill>
                  <a:schemeClr val="dk1"/>
                </a:solidFill>
                <a:latin typeface="PT Sans"/>
                <a:ea typeface="PT Sans"/>
                <a:cs typeface="PT Sans"/>
                <a:sym typeface="PT Sans"/>
              </a:rPr>
              <a:t>Search CVs using structured filters + semantic keywords</a:t>
            </a:r>
            <a:endParaRPr sz="1600">
              <a:solidFill>
                <a:schemeClr val="dk1"/>
              </a:solidFill>
              <a:latin typeface="PT Sans"/>
              <a:ea typeface="PT Sans"/>
              <a:cs typeface="PT Sans"/>
              <a:sym typeface="PT Sans"/>
            </a:endParaRPr>
          </a:p>
          <a:p>
            <a:pPr indent="0" lvl="0" marL="0" rtl="0" algn="l">
              <a:spcBef>
                <a:spcPts val="1000"/>
              </a:spcBef>
              <a:spcAft>
                <a:spcPts val="1000"/>
              </a:spcAft>
              <a:buNone/>
            </a:pPr>
            <a:r>
              <a:rPr lang="en" sz="1600">
                <a:solidFill>
                  <a:schemeClr val="dk1"/>
                </a:solidFill>
                <a:latin typeface="PT Sans"/>
                <a:ea typeface="PT Sans"/>
                <a:cs typeface="PT Sans"/>
                <a:sym typeface="PT Sans"/>
              </a:rPr>
              <a:t>Details of parameters, return results,... of these APIs is in the API documentation, or you can try in </a:t>
            </a:r>
            <a:r>
              <a:rPr b="1" lang="en" sz="1600">
                <a:solidFill>
                  <a:schemeClr val="dk1"/>
                </a:solidFill>
                <a:latin typeface="PT Sans"/>
                <a:ea typeface="PT Sans"/>
                <a:cs typeface="PT Sans"/>
                <a:sym typeface="PT Sans"/>
              </a:rPr>
              <a:t>/docs </a:t>
            </a:r>
            <a:r>
              <a:rPr lang="en" sz="1600">
                <a:solidFill>
                  <a:schemeClr val="dk1"/>
                </a:solidFill>
                <a:latin typeface="PT Sans"/>
                <a:ea typeface="PT Sans"/>
                <a:cs typeface="PT Sans"/>
                <a:sym typeface="PT Sans"/>
              </a:rPr>
              <a:t>after running the server.</a:t>
            </a:r>
            <a:endParaRPr sz="1600">
              <a:solidFill>
                <a:schemeClr val="dk1"/>
              </a:solidFill>
              <a:latin typeface="PT Sans"/>
              <a:ea typeface="PT Sans"/>
              <a:cs typeface="PT Sans"/>
              <a:sym typeface="PT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57"/>
          <p:cNvSpPr txBox="1"/>
          <p:nvPr>
            <p:ph type="title"/>
          </p:nvPr>
        </p:nvSpPr>
        <p:spPr>
          <a:xfrm>
            <a:off x="1543200" y="2574175"/>
            <a:ext cx="6057600" cy="109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Documentation, Reporting and Future Enhancements</a:t>
            </a:r>
            <a:endParaRPr/>
          </a:p>
        </p:txBody>
      </p:sp>
      <p:sp>
        <p:nvSpPr>
          <p:cNvPr id="2076" name="Google Shape;2076;p57"/>
          <p:cNvSpPr txBox="1"/>
          <p:nvPr>
            <p:ph idx="2" type="title"/>
          </p:nvPr>
        </p:nvSpPr>
        <p:spPr>
          <a:xfrm>
            <a:off x="3541500" y="1240450"/>
            <a:ext cx="2059200" cy="115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077" name="Google Shape;2077;p57"/>
          <p:cNvGrpSpPr/>
          <p:nvPr/>
        </p:nvGrpSpPr>
        <p:grpSpPr>
          <a:xfrm rot="10800000">
            <a:off x="3543294" y="608874"/>
            <a:ext cx="2057416" cy="453447"/>
            <a:chOff x="-737950" y="458900"/>
            <a:chExt cx="549450" cy="121100"/>
          </a:xfrm>
        </p:grpSpPr>
        <p:sp>
          <p:nvSpPr>
            <p:cNvPr id="2078" name="Google Shape;2078;p57"/>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7"/>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7"/>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7"/>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7"/>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58"/>
          <p:cNvSpPr txBox="1"/>
          <p:nvPr>
            <p:ph type="title"/>
          </p:nvPr>
        </p:nvSpPr>
        <p:spPr>
          <a:xfrm>
            <a:off x="72000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Documentation &amp; Reports</a:t>
            </a:r>
            <a:endParaRPr/>
          </a:p>
        </p:txBody>
      </p:sp>
      <p:sp>
        <p:nvSpPr>
          <p:cNvPr id="2088" name="Google Shape;2088;p58"/>
          <p:cNvSpPr txBox="1"/>
          <p:nvPr/>
        </p:nvSpPr>
        <p:spPr>
          <a:xfrm>
            <a:off x="850700" y="825850"/>
            <a:ext cx="7787100" cy="34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PT Sans"/>
                <a:ea typeface="PT Sans"/>
                <a:cs typeface="PT Sans"/>
                <a:sym typeface="PT Sans"/>
              </a:rPr>
              <a:t>Comprehensive documentation are in “/documentation” in the project directory, containing these files:  </a:t>
            </a:r>
            <a:endParaRPr sz="1600">
              <a:solidFill>
                <a:schemeClr val="dk1"/>
              </a:solidFill>
              <a:latin typeface="PT Sans"/>
              <a:ea typeface="PT Sans"/>
              <a:cs typeface="PT Sans"/>
              <a:sym typeface="PT Sans"/>
            </a:endParaRPr>
          </a:p>
          <a:p>
            <a:pPr indent="-330200" lvl="0" marL="457200" rtl="0" algn="l">
              <a:lnSpc>
                <a:spcPct val="115000"/>
              </a:lnSpc>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API Documentation: Documenting API routes and points, parameters, response, example responses and requests, error responses, and supported inputs.</a:t>
            </a:r>
            <a:endParaRPr sz="1600">
              <a:solidFill>
                <a:schemeClr val="dk1"/>
              </a:solidFill>
              <a:latin typeface="PT Sans"/>
              <a:ea typeface="PT Sans"/>
              <a:cs typeface="PT Sans"/>
              <a:sym typeface="PT Sans"/>
            </a:endParaRPr>
          </a:p>
          <a:p>
            <a:pPr indent="-330200" lvl="0" marL="457200" rtl="0" algn="l">
              <a:lnSpc>
                <a:spcPct val="115000"/>
              </a:lnSpc>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Schema Documentation: Documenting schemas and structure in the SQL and vector databases used, details of each field, data flow, database controllers, and file location for each schema and controller source files.</a:t>
            </a:r>
            <a:endParaRPr sz="1600">
              <a:solidFill>
                <a:schemeClr val="dk1"/>
              </a:solidFill>
              <a:latin typeface="PT Sans"/>
              <a:ea typeface="PT Sans"/>
              <a:cs typeface="PT Sans"/>
              <a:sym typeface="PT Sans"/>
            </a:endParaRPr>
          </a:p>
          <a:p>
            <a:pPr indent="-330200" lvl="0" marL="457200" rtl="0" algn="l">
              <a:lnSpc>
                <a:spcPct val="115000"/>
              </a:lnSpc>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Technical Report Presentation (this presentation): Containing the overall architecture, how each component works and interact, technologies used, and future planned enhancements.</a:t>
            </a:r>
            <a:endParaRPr sz="1600">
              <a:solidFill>
                <a:schemeClr val="dk1"/>
              </a:solidFill>
              <a:latin typeface="PT Sans"/>
              <a:ea typeface="PT Sans"/>
              <a:cs typeface="PT Sans"/>
              <a:sym typeface="PT Sans"/>
            </a:endParaRPr>
          </a:p>
          <a:p>
            <a:pPr indent="-330200" lvl="0" marL="457200" rtl="0" algn="l">
              <a:lnSpc>
                <a:spcPct val="115000"/>
              </a:lnSpc>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Daily Journal and Project Executions: Documenting the progress and what has been done, as well designs choice, challenges/issues (and solutions), and next steps,...</a:t>
            </a:r>
            <a:endParaRPr sz="1600">
              <a:solidFill>
                <a:schemeClr val="dk1"/>
              </a:solidFill>
              <a:latin typeface="PT Sans"/>
              <a:ea typeface="PT Sans"/>
              <a:cs typeface="PT Sans"/>
              <a:sym typeface="P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a:t>
            </a:r>
            <a:endParaRPr/>
          </a:p>
        </p:txBody>
      </p:sp>
      <p:sp>
        <p:nvSpPr>
          <p:cNvPr id="2094" name="Google Shape;2094;p59"/>
          <p:cNvSpPr txBox="1"/>
          <p:nvPr/>
        </p:nvSpPr>
        <p:spPr>
          <a:xfrm>
            <a:off x="850700" y="1217175"/>
            <a:ext cx="7787100" cy="30759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Add a frontend UI to the application for easier uses.</a:t>
            </a:r>
            <a:endParaRPr sz="1600">
              <a:solidFill>
                <a:schemeClr val="dk1"/>
              </a:solidFill>
              <a:latin typeface="PT Sans"/>
              <a:ea typeface="PT Sans"/>
              <a:cs typeface="PT Sans"/>
              <a:sym typeface="PT Sans"/>
            </a:endParaRPr>
          </a:p>
          <a:p>
            <a:pPr indent="-273050" lvl="0" marL="285750" rtl="0" algn="l">
              <a:lnSpc>
                <a:spcPct val="115000"/>
              </a:lnSpc>
              <a:spcBef>
                <a:spcPts val="100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Learn about Vertex AI for deploying pipelines, managing models,... (I couldn’t because I couldn’t register a Google Cloud account).</a:t>
            </a:r>
            <a:endParaRPr sz="1600">
              <a:solidFill>
                <a:schemeClr val="dk1"/>
              </a:solidFill>
              <a:latin typeface="PT Sans"/>
              <a:ea typeface="PT Sans"/>
              <a:cs typeface="PT Sans"/>
              <a:sym typeface="PT Sans"/>
            </a:endParaRPr>
          </a:p>
          <a:p>
            <a:pPr indent="-273050" lvl="0" marL="285750" rtl="0" algn="l">
              <a:lnSpc>
                <a:spcPct val="115000"/>
              </a:lnSpc>
              <a:spcBef>
                <a:spcPts val="100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Increasing API response speed (especially in the CV parsing, as getting response from the LLM takes a very long time).</a:t>
            </a:r>
            <a:endParaRPr sz="1600">
              <a:solidFill>
                <a:schemeClr val="dk1"/>
              </a:solidFill>
              <a:latin typeface="PT Sans"/>
              <a:ea typeface="PT Sans"/>
              <a:cs typeface="PT Sans"/>
              <a:sym typeface="PT Sans"/>
            </a:endParaRPr>
          </a:p>
          <a:p>
            <a:pPr indent="-273050" lvl="0" marL="285750" rtl="0" algn="l">
              <a:lnSpc>
                <a:spcPct val="115000"/>
              </a:lnSpc>
              <a:spcBef>
                <a:spcPts val="1000"/>
              </a:spcBef>
              <a:spcAft>
                <a:spcPts val="1000"/>
              </a:spcAft>
              <a:buClr>
                <a:schemeClr val="dk1"/>
              </a:buClr>
              <a:buSzPts val="1600"/>
              <a:buFont typeface="PT Sans"/>
              <a:buChar char="●"/>
            </a:pPr>
            <a:r>
              <a:rPr lang="en" sz="1600">
                <a:solidFill>
                  <a:schemeClr val="dk1"/>
                </a:solidFill>
                <a:latin typeface="PT Sans"/>
                <a:ea typeface="PT Sans"/>
                <a:cs typeface="PT Sans"/>
                <a:sym typeface="PT Sans"/>
              </a:rPr>
              <a:t>Integrating with Google Drive APIs for better integration with Google Drive.</a:t>
            </a:r>
            <a:endParaRPr sz="1600">
              <a:solidFill>
                <a:schemeClr val="dk1"/>
              </a:solidFill>
              <a:latin typeface="PT Sans"/>
              <a:ea typeface="PT Sans"/>
              <a:cs typeface="PT Sans"/>
              <a:sym typeface="PT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sp>
        <p:nvSpPr>
          <p:cNvPr id="2099" name="Google Shape;2099;p60"/>
          <p:cNvSpPr txBox="1"/>
          <p:nvPr>
            <p:ph type="title"/>
          </p:nvPr>
        </p:nvSpPr>
        <p:spPr>
          <a:xfrm>
            <a:off x="2043325" y="1819650"/>
            <a:ext cx="5205300" cy="15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Watching!</a:t>
            </a:r>
            <a:endParaRPr/>
          </a:p>
        </p:txBody>
      </p:sp>
      <p:sp>
        <p:nvSpPr>
          <p:cNvPr id="2100" name="Google Shape;2100;p60"/>
          <p:cNvSpPr/>
          <p:nvPr/>
        </p:nvSpPr>
        <p:spPr>
          <a:xfrm flipH="1" rot="10800000">
            <a:off x="7867716" y="-6"/>
            <a:ext cx="1255084" cy="2533280"/>
          </a:xfrm>
          <a:custGeom>
            <a:rect b="b" l="l" r="r" t="t"/>
            <a:pathLst>
              <a:path extrusionOk="0" h="75739" w="37524">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0"/>
          <p:cNvSpPr/>
          <p:nvPr/>
        </p:nvSpPr>
        <p:spPr>
          <a:xfrm flipH="1" rot="10800000">
            <a:off x="8321225" y="580831"/>
            <a:ext cx="1371600" cy="1371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2" name="Google Shape;2102;p60"/>
          <p:cNvGrpSpPr/>
          <p:nvPr/>
        </p:nvGrpSpPr>
        <p:grpSpPr>
          <a:xfrm flipH="1" rot="10800000">
            <a:off x="713232" y="4028874"/>
            <a:ext cx="2057416" cy="453447"/>
            <a:chOff x="-737950" y="458900"/>
            <a:chExt cx="549450" cy="121100"/>
          </a:xfrm>
        </p:grpSpPr>
        <p:sp>
          <p:nvSpPr>
            <p:cNvPr id="2103" name="Google Shape;2103;p60"/>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0"/>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0"/>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0"/>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0"/>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36"/>
          <p:cNvSpPr txBox="1"/>
          <p:nvPr>
            <p:ph type="title"/>
          </p:nvPr>
        </p:nvSpPr>
        <p:spPr>
          <a:xfrm>
            <a:off x="2622375" y="2610638"/>
            <a:ext cx="5797200" cy="8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1234" name="Google Shape;1234;p36"/>
          <p:cNvSpPr txBox="1"/>
          <p:nvPr>
            <p:ph idx="2" type="title"/>
          </p:nvPr>
        </p:nvSpPr>
        <p:spPr>
          <a:xfrm>
            <a:off x="6362175" y="1328938"/>
            <a:ext cx="20574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35" name="Google Shape;1235;p36"/>
          <p:cNvSpPr txBox="1"/>
          <p:nvPr>
            <p:ph idx="1" type="subTitle"/>
          </p:nvPr>
        </p:nvSpPr>
        <p:spPr>
          <a:xfrm>
            <a:off x="2622375" y="3439575"/>
            <a:ext cx="5797200" cy="37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Challenges, objectives, </a:t>
            </a:r>
            <a:endParaRPr/>
          </a:p>
        </p:txBody>
      </p:sp>
      <p:sp>
        <p:nvSpPr>
          <p:cNvPr id="1236" name="Google Shape;1236;p36"/>
          <p:cNvSpPr/>
          <p:nvPr/>
        </p:nvSpPr>
        <p:spPr>
          <a:xfrm flipH="1">
            <a:off x="-18334" y="1328944"/>
            <a:ext cx="1255084" cy="2533280"/>
          </a:xfrm>
          <a:custGeom>
            <a:rect b="b" l="l" r="r" t="t"/>
            <a:pathLst>
              <a:path extrusionOk="0" h="75739" w="37524">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36"/>
          <p:cNvGrpSpPr/>
          <p:nvPr/>
        </p:nvGrpSpPr>
        <p:grpSpPr>
          <a:xfrm flipH="1" rot="10800000">
            <a:off x="6317507" y="576774"/>
            <a:ext cx="2057416" cy="453447"/>
            <a:chOff x="-737950" y="458900"/>
            <a:chExt cx="549450" cy="121100"/>
          </a:xfrm>
        </p:grpSpPr>
        <p:sp>
          <p:nvSpPr>
            <p:cNvPr id="1238" name="Google Shape;1238;p36"/>
            <p:cNvSpPr/>
            <p:nvPr/>
          </p:nvSpPr>
          <p:spPr>
            <a:xfrm>
              <a:off x="-276025" y="458900"/>
              <a:ext cx="87525" cy="121100"/>
            </a:xfrm>
            <a:custGeom>
              <a:rect b="b" l="l" r="r" t="t"/>
              <a:pathLst>
                <a:path extrusionOk="0" h="4844" w="3501">
                  <a:moveTo>
                    <a:pt x="0" y="0"/>
                  </a:moveTo>
                  <a:lnTo>
                    <a:pt x="154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6"/>
            <p:cNvSpPr/>
            <p:nvPr/>
          </p:nvSpPr>
          <p:spPr>
            <a:xfrm>
              <a:off x="-392000" y="458900"/>
              <a:ext cx="87500" cy="121100"/>
            </a:xfrm>
            <a:custGeom>
              <a:rect b="b" l="l" r="r" t="t"/>
              <a:pathLst>
                <a:path extrusionOk="0" h="4844" w="3500">
                  <a:moveTo>
                    <a:pt x="0" y="0"/>
                  </a:moveTo>
                  <a:lnTo>
                    <a:pt x="1587" y="2483"/>
                  </a:lnTo>
                  <a:lnTo>
                    <a:pt x="0" y="4843"/>
                  </a:lnTo>
                  <a:lnTo>
                    <a:pt x="1913" y="4843"/>
                  </a:lnTo>
                  <a:lnTo>
                    <a:pt x="3500" y="2483"/>
                  </a:lnTo>
                  <a:lnTo>
                    <a:pt x="3500" y="2401"/>
                  </a:lnTo>
                  <a:lnTo>
                    <a:pt x="191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6"/>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6"/>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6"/>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36"/>
          <p:cNvGrpSpPr/>
          <p:nvPr/>
        </p:nvGrpSpPr>
        <p:grpSpPr>
          <a:xfrm>
            <a:off x="2335207" y="1"/>
            <a:ext cx="475806" cy="2436660"/>
            <a:chOff x="-1582400" y="253375"/>
            <a:chExt cx="217750" cy="1115125"/>
          </a:xfrm>
        </p:grpSpPr>
        <p:sp>
          <p:nvSpPr>
            <p:cNvPr id="1244" name="Google Shape;1244;p36"/>
            <p:cNvSpPr/>
            <p:nvPr/>
          </p:nvSpPr>
          <p:spPr>
            <a:xfrm>
              <a:off x="-1582400" y="253375"/>
              <a:ext cx="17325" cy="17325"/>
            </a:xfrm>
            <a:custGeom>
              <a:rect b="b" l="l" r="r" t="t"/>
              <a:pathLst>
                <a:path extrusionOk="0" h="693" w="693">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6"/>
            <p:cNvSpPr/>
            <p:nvPr/>
          </p:nvSpPr>
          <p:spPr>
            <a:xfrm>
              <a:off x="-1532550" y="253375"/>
              <a:ext cx="17325" cy="17325"/>
            </a:xfrm>
            <a:custGeom>
              <a:rect b="b" l="l" r="r" t="t"/>
              <a:pathLst>
                <a:path extrusionOk="0" h="693" w="693">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6"/>
            <p:cNvSpPr/>
            <p:nvPr/>
          </p:nvSpPr>
          <p:spPr>
            <a:xfrm>
              <a:off x="-1481675" y="253375"/>
              <a:ext cx="17325" cy="17325"/>
            </a:xfrm>
            <a:custGeom>
              <a:rect b="b" l="l" r="r" t="t"/>
              <a:pathLst>
                <a:path extrusionOk="0" h="693" w="693">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a:off x="-1431825" y="253375"/>
              <a:ext cx="17325" cy="17325"/>
            </a:xfrm>
            <a:custGeom>
              <a:rect b="b" l="l" r="r" t="t"/>
              <a:pathLst>
                <a:path extrusionOk="0" h="693" w="693">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6"/>
            <p:cNvSpPr/>
            <p:nvPr/>
          </p:nvSpPr>
          <p:spPr>
            <a:xfrm>
              <a:off x="-1383000" y="253375"/>
              <a:ext cx="18350" cy="17325"/>
            </a:xfrm>
            <a:custGeom>
              <a:rect b="b" l="l" r="r" t="t"/>
              <a:pathLst>
                <a:path extrusionOk="0" h="693" w="734">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6"/>
            <p:cNvSpPr/>
            <p:nvPr/>
          </p:nvSpPr>
          <p:spPr>
            <a:xfrm>
              <a:off x="-1582400" y="29915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6"/>
            <p:cNvSpPr/>
            <p:nvPr/>
          </p:nvSpPr>
          <p:spPr>
            <a:xfrm>
              <a:off x="-1532550" y="29915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6"/>
            <p:cNvSpPr/>
            <p:nvPr/>
          </p:nvSpPr>
          <p:spPr>
            <a:xfrm>
              <a:off x="-1481675" y="29915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6"/>
            <p:cNvSpPr/>
            <p:nvPr/>
          </p:nvSpPr>
          <p:spPr>
            <a:xfrm>
              <a:off x="-1431825" y="29915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6"/>
            <p:cNvSpPr/>
            <p:nvPr/>
          </p:nvSpPr>
          <p:spPr>
            <a:xfrm>
              <a:off x="-1383000" y="29915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6"/>
            <p:cNvSpPr/>
            <p:nvPr/>
          </p:nvSpPr>
          <p:spPr>
            <a:xfrm>
              <a:off x="-1582400" y="344950"/>
              <a:ext cx="17325" cy="17325"/>
            </a:xfrm>
            <a:custGeom>
              <a:rect b="b" l="l" r="r" t="t"/>
              <a:pathLst>
                <a:path extrusionOk="0" h="693"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6"/>
            <p:cNvSpPr/>
            <p:nvPr/>
          </p:nvSpPr>
          <p:spPr>
            <a:xfrm>
              <a:off x="-1532550" y="344950"/>
              <a:ext cx="17325" cy="17325"/>
            </a:xfrm>
            <a:custGeom>
              <a:rect b="b" l="l" r="r" t="t"/>
              <a:pathLst>
                <a:path extrusionOk="0" h="693"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6"/>
            <p:cNvSpPr/>
            <p:nvPr/>
          </p:nvSpPr>
          <p:spPr>
            <a:xfrm>
              <a:off x="-1481675" y="344950"/>
              <a:ext cx="17325" cy="17325"/>
            </a:xfrm>
            <a:custGeom>
              <a:rect b="b" l="l" r="r" t="t"/>
              <a:pathLst>
                <a:path extrusionOk="0" h="693"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6"/>
            <p:cNvSpPr/>
            <p:nvPr/>
          </p:nvSpPr>
          <p:spPr>
            <a:xfrm>
              <a:off x="-1431825" y="344950"/>
              <a:ext cx="17325" cy="17325"/>
            </a:xfrm>
            <a:custGeom>
              <a:rect b="b" l="l" r="r" t="t"/>
              <a:pathLst>
                <a:path extrusionOk="0" h="693"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6"/>
            <p:cNvSpPr/>
            <p:nvPr/>
          </p:nvSpPr>
          <p:spPr>
            <a:xfrm>
              <a:off x="-1383000" y="344950"/>
              <a:ext cx="18350" cy="17325"/>
            </a:xfrm>
            <a:custGeom>
              <a:rect b="b" l="l" r="r" t="t"/>
              <a:pathLst>
                <a:path extrusionOk="0" h="693"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6"/>
            <p:cNvSpPr/>
            <p:nvPr/>
          </p:nvSpPr>
          <p:spPr>
            <a:xfrm>
              <a:off x="-1582400" y="389700"/>
              <a:ext cx="17325" cy="17325"/>
            </a:xfrm>
            <a:custGeom>
              <a:rect b="b" l="l" r="r" t="t"/>
              <a:pathLst>
                <a:path extrusionOk="0" h="693" w="693">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1532550" y="389700"/>
              <a:ext cx="17325" cy="17325"/>
            </a:xfrm>
            <a:custGeom>
              <a:rect b="b" l="l" r="r" t="t"/>
              <a:pathLst>
                <a:path extrusionOk="0" h="693" w="693">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1481675" y="389700"/>
              <a:ext cx="17325" cy="17325"/>
            </a:xfrm>
            <a:custGeom>
              <a:rect b="b" l="l" r="r" t="t"/>
              <a:pathLst>
                <a:path extrusionOk="0" h="693" w="693">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1431825" y="389700"/>
              <a:ext cx="17325" cy="17325"/>
            </a:xfrm>
            <a:custGeom>
              <a:rect b="b" l="l" r="r" t="t"/>
              <a:pathLst>
                <a:path extrusionOk="0" h="693" w="693">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6"/>
            <p:cNvSpPr/>
            <p:nvPr/>
          </p:nvSpPr>
          <p:spPr>
            <a:xfrm>
              <a:off x="-1383000" y="389700"/>
              <a:ext cx="18350" cy="17325"/>
            </a:xfrm>
            <a:custGeom>
              <a:rect b="b" l="l" r="r" t="t"/>
              <a:pathLst>
                <a:path extrusionOk="0" h="693" w="734">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6"/>
            <p:cNvSpPr/>
            <p:nvPr/>
          </p:nvSpPr>
          <p:spPr>
            <a:xfrm>
              <a:off x="-1582400" y="435500"/>
              <a:ext cx="17325" cy="17325"/>
            </a:xfrm>
            <a:custGeom>
              <a:rect b="b" l="l" r="r" t="t"/>
              <a:pathLst>
                <a:path extrusionOk="0" h="693" w="693">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1532550" y="435500"/>
              <a:ext cx="17325" cy="17325"/>
            </a:xfrm>
            <a:custGeom>
              <a:rect b="b" l="l" r="r" t="t"/>
              <a:pathLst>
                <a:path extrusionOk="0" h="693" w="693">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1481675" y="435500"/>
              <a:ext cx="17325" cy="17325"/>
            </a:xfrm>
            <a:custGeom>
              <a:rect b="b" l="l" r="r" t="t"/>
              <a:pathLst>
                <a:path extrusionOk="0" h="693" w="693">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1431825" y="435500"/>
              <a:ext cx="17325" cy="17325"/>
            </a:xfrm>
            <a:custGeom>
              <a:rect b="b" l="l" r="r" t="t"/>
              <a:pathLst>
                <a:path extrusionOk="0" h="693" w="693">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1383000" y="435500"/>
              <a:ext cx="18350" cy="17325"/>
            </a:xfrm>
            <a:custGeom>
              <a:rect b="b" l="l" r="r" t="t"/>
              <a:pathLst>
                <a:path extrusionOk="0" h="693" w="734">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1582400" y="48230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1532550" y="48230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1481675" y="48230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1431825" y="48230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1383000" y="48230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1582400" y="52807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1532550" y="52807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1481675" y="52807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1431825" y="52807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1383000" y="52807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1582400" y="57387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1532550" y="57387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1481675" y="57387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1431825" y="57387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1383000" y="57387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1582400" y="61862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1532550" y="61862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1481675" y="61862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1431825" y="61862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1383000" y="61862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1582400" y="664425"/>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1532550" y="664425"/>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1481675" y="664425"/>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1431825" y="664425"/>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1383000" y="664425"/>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1582400" y="711225"/>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1532550" y="711225"/>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1481675" y="711225"/>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1431825" y="711225"/>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1383000" y="711225"/>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1582400" y="757000"/>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1532550" y="757000"/>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1481675" y="757000"/>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1431825" y="757000"/>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1383000" y="757000"/>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6"/>
            <p:cNvSpPr/>
            <p:nvPr/>
          </p:nvSpPr>
          <p:spPr>
            <a:xfrm>
              <a:off x="-1582400" y="802775"/>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1532550" y="802775"/>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1481675" y="802775"/>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1431825" y="802775"/>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1383000" y="802775"/>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1582400" y="847550"/>
              <a:ext cx="17325" cy="17325"/>
            </a:xfrm>
            <a:custGeom>
              <a:rect b="b" l="l" r="r" t="t"/>
              <a:pathLst>
                <a:path extrusionOk="0" h="693" w="693">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1532550" y="847550"/>
              <a:ext cx="17325" cy="17325"/>
            </a:xfrm>
            <a:custGeom>
              <a:rect b="b" l="l" r="r" t="t"/>
              <a:pathLst>
                <a:path extrusionOk="0" h="693" w="693">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1481675" y="847550"/>
              <a:ext cx="17325" cy="17325"/>
            </a:xfrm>
            <a:custGeom>
              <a:rect b="b" l="l" r="r" t="t"/>
              <a:pathLst>
                <a:path extrusionOk="0" h="693" w="693">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1431825" y="847550"/>
              <a:ext cx="17325" cy="17325"/>
            </a:xfrm>
            <a:custGeom>
              <a:rect b="b" l="l" r="r" t="t"/>
              <a:pathLst>
                <a:path extrusionOk="0" h="693" w="693">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1383000" y="847550"/>
              <a:ext cx="18350" cy="17325"/>
            </a:xfrm>
            <a:custGeom>
              <a:rect b="b" l="l" r="r" t="t"/>
              <a:pathLst>
                <a:path extrusionOk="0" h="693" w="734">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6"/>
            <p:cNvSpPr/>
            <p:nvPr/>
          </p:nvSpPr>
          <p:spPr>
            <a:xfrm>
              <a:off x="-1582400" y="893350"/>
              <a:ext cx="17325" cy="17300"/>
            </a:xfrm>
            <a:custGeom>
              <a:rect b="b" l="l" r="r" t="t"/>
              <a:pathLst>
                <a:path extrusionOk="0" h="692" w="693">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1532550" y="893350"/>
              <a:ext cx="17325" cy="17300"/>
            </a:xfrm>
            <a:custGeom>
              <a:rect b="b" l="l" r="r" t="t"/>
              <a:pathLst>
                <a:path extrusionOk="0" h="692" w="693">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1481675" y="893350"/>
              <a:ext cx="17325" cy="17300"/>
            </a:xfrm>
            <a:custGeom>
              <a:rect b="b" l="l" r="r" t="t"/>
              <a:pathLst>
                <a:path extrusionOk="0" h="692" w="693">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1431825" y="893350"/>
              <a:ext cx="17325" cy="17300"/>
            </a:xfrm>
            <a:custGeom>
              <a:rect b="b" l="l" r="r" t="t"/>
              <a:pathLst>
                <a:path extrusionOk="0" h="692" w="693">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1383000" y="893350"/>
              <a:ext cx="18350" cy="17300"/>
            </a:xfrm>
            <a:custGeom>
              <a:rect b="b" l="l" r="r" t="t"/>
              <a:pathLst>
                <a:path extrusionOk="0" h="692" w="734">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1582400" y="940150"/>
              <a:ext cx="17325" cy="18325"/>
            </a:xfrm>
            <a:custGeom>
              <a:rect b="b" l="l" r="r" t="t"/>
              <a:pathLst>
                <a:path extrusionOk="0" h="733" w="693">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1532550" y="940150"/>
              <a:ext cx="17325" cy="18325"/>
            </a:xfrm>
            <a:custGeom>
              <a:rect b="b" l="l" r="r" t="t"/>
              <a:pathLst>
                <a:path extrusionOk="0" h="733" w="693">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1481675" y="940150"/>
              <a:ext cx="17325" cy="18325"/>
            </a:xfrm>
            <a:custGeom>
              <a:rect b="b" l="l" r="r" t="t"/>
              <a:pathLst>
                <a:path extrusionOk="0" h="733" w="693">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1431825" y="940150"/>
              <a:ext cx="17325" cy="18325"/>
            </a:xfrm>
            <a:custGeom>
              <a:rect b="b" l="l" r="r" t="t"/>
              <a:pathLst>
                <a:path extrusionOk="0" h="733" w="693">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1383000" y="940150"/>
              <a:ext cx="18350" cy="18325"/>
            </a:xfrm>
            <a:custGeom>
              <a:rect b="b" l="l" r="r" t="t"/>
              <a:pathLst>
                <a:path extrusionOk="0" h="733" w="734">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1582400" y="985925"/>
              <a:ext cx="17325" cy="18350"/>
            </a:xfrm>
            <a:custGeom>
              <a:rect b="b" l="l" r="r" t="t"/>
              <a:pathLst>
                <a:path extrusionOk="0" h="734"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1532550" y="985925"/>
              <a:ext cx="17325" cy="18350"/>
            </a:xfrm>
            <a:custGeom>
              <a:rect b="b" l="l" r="r" t="t"/>
              <a:pathLst>
                <a:path extrusionOk="0" h="734"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1481675" y="985925"/>
              <a:ext cx="17325" cy="18350"/>
            </a:xfrm>
            <a:custGeom>
              <a:rect b="b" l="l" r="r" t="t"/>
              <a:pathLst>
                <a:path extrusionOk="0" h="734"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1431825" y="985925"/>
              <a:ext cx="17325" cy="18350"/>
            </a:xfrm>
            <a:custGeom>
              <a:rect b="b" l="l" r="r" t="t"/>
              <a:pathLst>
                <a:path extrusionOk="0" h="734"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1383000" y="985925"/>
              <a:ext cx="18350" cy="18350"/>
            </a:xfrm>
            <a:custGeom>
              <a:rect b="b" l="l" r="r" t="t"/>
              <a:pathLst>
                <a:path extrusionOk="0" h="734"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1582400" y="1031700"/>
              <a:ext cx="17325" cy="18350"/>
            </a:xfrm>
            <a:custGeom>
              <a:rect b="b" l="l" r="r" t="t"/>
              <a:pathLst>
                <a:path extrusionOk="0" h="734" w="693">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1532550" y="1031700"/>
              <a:ext cx="17325" cy="18350"/>
            </a:xfrm>
            <a:custGeom>
              <a:rect b="b" l="l" r="r" t="t"/>
              <a:pathLst>
                <a:path extrusionOk="0" h="734" w="693">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1481675" y="1031700"/>
              <a:ext cx="17325" cy="18350"/>
            </a:xfrm>
            <a:custGeom>
              <a:rect b="b" l="l" r="r" t="t"/>
              <a:pathLst>
                <a:path extrusionOk="0" h="734" w="693">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1431825" y="1031700"/>
              <a:ext cx="17325" cy="18350"/>
            </a:xfrm>
            <a:custGeom>
              <a:rect b="b" l="l" r="r" t="t"/>
              <a:pathLst>
                <a:path extrusionOk="0" h="734" w="693">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1383000" y="1031700"/>
              <a:ext cx="18350" cy="18350"/>
            </a:xfrm>
            <a:custGeom>
              <a:rect b="b" l="l" r="r" t="t"/>
              <a:pathLst>
                <a:path extrusionOk="0" h="734" w="734">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1582400" y="1076475"/>
              <a:ext cx="17325" cy="17325"/>
            </a:xfrm>
            <a:custGeom>
              <a:rect b="b" l="l" r="r" t="t"/>
              <a:pathLst>
                <a:path extrusionOk="0" h="693" w="693">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1532550" y="1076475"/>
              <a:ext cx="17325" cy="17325"/>
            </a:xfrm>
            <a:custGeom>
              <a:rect b="b" l="l" r="r" t="t"/>
              <a:pathLst>
                <a:path extrusionOk="0" h="693" w="693">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1481675" y="1076475"/>
              <a:ext cx="17325" cy="17325"/>
            </a:xfrm>
            <a:custGeom>
              <a:rect b="b" l="l" r="r" t="t"/>
              <a:pathLst>
                <a:path extrusionOk="0" h="693" w="693">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1431825" y="1076475"/>
              <a:ext cx="17325" cy="17325"/>
            </a:xfrm>
            <a:custGeom>
              <a:rect b="b" l="l" r="r" t="t"/>
              <a:pathLst>
                <a:path extrusionOk="0" h="693" w="693">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1383000" y="1076475"/>
              <a:ext cx="18350" cy="17325"/>
            </a:xfrm>
            <a:custGeom>
              <a:rect b="b" l="l" r="r" t="t"/>
              <a:pathLst>
                <a:path extrusionOk="0" h="693" w="734">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1582400" y="1122250"/>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1532550" y="1122250"/>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1481675" y="1122250"/>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1431825" y="1122250"/>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1383000" y="1122250"/>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1582400" y="1169050"/>
              <a:ext cx="17325" cy="18350"/>
            </a:xfrm>
            <a:custGeom>
              <a:rect b="b" l="l" r="r" t="t"/>
              <a:pathLst>
                <a:path extrusionOk="0" h="734" w="693">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1532550" y="1169050"/>
              <a:ext cx="17325" cy="18350"/>
            </a:xfrm>
            <a:custGeom>
              <a:rect b="b" l="l" r="r" t="t"/>
              <a:pathLst>
                <a:path extrusionOk="0" h="734" w="693">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1481675" y="1169050"/>
              <a:ext cx="17325" cy="18350"/>
            </a:xfrm>
            <a:custGeom>
              <a:rect b="b" l="l" r="r" t="t"/>
              <a:pathLst>
                <a:path extrusionOk="0" h="734" w="693">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1431825" y="1169050"/>
              <a:ext cx="17325" cy="18350"/>
            </a:xfrm>
            <a:custGeom>
              <a:rect b="b" l="l" r="r" t="t"/>
              <a:pathLst>
                <a:path extrusionOk="0" h="734" w="693">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1383000" y="1169050"/>
              <a:ext cx="18350" cy="18350"/>
            </a:xfrm>
            <a:custGeom>
              <a:rect b="b" l="l" r="r" t="t"/>
              <a:pathLst>
                <a:path extrusionOk="0" h="734" w="734">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1582400" y="1214850"/>
              <a:ext cx="17325" cy="18325"/>
            </a:xfrm>
            <a:custGeom>
              <a:rect b="b" l="l" r="r" t="t"/>
              <a:pathLst>
                <a:path extrusionOk="0" h="733" w="693">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1532550" y="1214850"/>
              <a:ext cx="17325" cy="18325"/>
            </a:xfrm>
            <a:custGeom>
              <a:rect b="b" l="l" r="r" t="t"/>
              <a:pathLst>
                <a:path extrusionOk="0" h="733" w="693">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1481675" y="1214850"/>
              <a:ext cx="17325" cy="18325"/>
            </a:xfrm>
            <a:custGeom>
              <a:rect b="b" l="l" r="r" t="t"/>
              <a:pathLst>
                <a:path extrusionOk="0" h="733" w="693">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1431825" y="1214850"/>
              <a:ext cx="17325" cy="18325"/>
            </a:xfrm>
            <a:custGeom>
              <a:rect b="b" l="l" r="r" t="t"/>
              <a:pathLst>
                <a:path extrusionOk="0" h="733" w="693">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1383000" y="1214850"/>
              <a:ext cx="18350" cy="18325"/>
            </a:xfrm>
            <a:custGeom>
              <a:rect b="b" l="l" r="r" t="t"/>
              <a:pathLst>
                <a:path extrusionOk="0" h="733" w="734">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1582400" y="1260625"/>
              <a:ext cx="17325" cy="18350"/>
            </a:xfrm>
            <a:custGeom>
              <a:rect b="b" l="l" r="r" t="t"/>
              <a:pathLst>
                <a:path extrusionOk="0" h="734" w="693">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1532550" y="1260625"/>
              <a:ext cx="17325" cy="18350"/>
            </a:xfrm>
            <a:custGeom>
              <a:rect b="b" l="l" r="r" t="t"/>
              <a:pathLst>
                <a:path extrusionOk="0" h="734" w="693">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1481675" y="1260625"/>
              <a:ext cx="17325" cy="18350"/>
            </a:xfrm>
            <a:custGeom>
              <a:rect b="b" l="l" r="r" t="t"/>
              <a:pathLst>
                <a:path extrusionOk="0" h="734" w="693">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1431825" y="1260625"/>
              <a:ext cx="17325" cy="18350"/>
            </a:xfrm>
            <a:custGeom>
              <a:rect b="b" l="l" r="r" t="t"/>
              <a:pathLst>
                <a:path extrusionOk="0" h="734" w="693">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1383000" y="1260625"/>
              <a:ext cx="18350" cy="18350"/>
            </a:xfrm>
            <a:custGeom>
              <a:rect b="b" l="l" r="r" t="t"/>
              <a:pathLst>
                <a:path extrusionOk="0" h="734" w="734">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1582400" y="1305400"/>
              <a:ext cx="17325" cy="17325"/>
            </a:xfrm>
            <a:custGeom>
              <a:rect b="b" l="l" r="r" t="t"/>
              <a:pathLst>
                <a:path extrusionOk="0" h="693" w="693">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1532550" y="1305400"/>
              <a:ext cx="17325" cy="17325"/>
            </a:xfrm>
            <a:custGeom>
              <a:rect b="b" l="l" r="r" t="t"/>
              <a:pathLst>
                <a:path extrusionOk="0" h="693" w="693">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1481675" y="1305400"/>
              <a:ext cx="17325" cy="17325"/>
            </a:xfrm>
            <a:custGeom>
              <a:rect b="b" l="l" r="r" t="t"/>
              <a:pathLst>
                <a:path extrusionOk="0" h="693" w="693">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1431825" y="1305400"/>
              <a:ext cx="17325" cy="17325"/>
            </a:xfrm>
            <a:custGeom>
              <a:rect b="b" l="l" r="r" t="t"/>
              <a:pathLst>
                <a:path extrusionOk="0" h="693" w="693">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1383000" y="1305400"/>
              <a:ext cx="18350" cy="17325"/>
            </a:xfrm>
            <a:custGeom>
              <a:rect b="b" l="l" r="r" t="t"/>
              <a:pathLst>
                <a:path extrusionOk="0" h="693" w="734">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1582400" y="1351175"/>
              <a:ext cx="17325" cy="17325"/>
            </a:xfrm>
            <a:custGeom>
              <a:rect b="b" l="l" r="r" t="t"/>
              <a:pathLst>
                <a:path extrusionOk="0" h="693" w="693">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1532550" y="1351175"/>
              <a:ext cx="17325" cy="17325"/>
            </a:xfrm>
            <a:custGeom>
              <a:rect b="b" l="l" r="r" t="t"/>
              <a:pathLst>
                <a:path extrusionOk="0" h="693" w="693">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1481675" y="1351175"/>
              <a:ext cx="17325" cy="17325"/>
            </a:xfrm>
            <a:custGeom>
              <a:rect b="b" l="l" r="r" t="t"/>
              <a:pathLst>
                <a:path extrusionOk="0" h="693" w="693">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1431825" y="1351175"/>
              <a:ext cx="17325" cy="17325"/>
            </a:xfrm>
            <a:custGeom>
              <a:rect b="b" l="l" r="r" t="t"/>
              <a:pathLst>
                <a:path extrusionOk="0" h="693" w="693">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1383000" y="1351175"/>
              <a:ext cx="18350" cy="17325"/>
            </a:xfrm>
            <a:custGeom>
              <a:rect b="b" l="l" r="r" t="t"/>
              <a:pathLst>
                <a:path extrusionOk="0" h="693" w="734">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37"/>
          <p:cNvSpPr txBox="1"/>
          <p:nvPr>
            <p:ph type="title"/>
          </p:nvPr>
        </p:nvSpPr>
        <p:spPr>
          <a:xfrm>
            <a:off x="720000" y="144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of processing CVs in modern recruitment</a:t>
            </a:r>
            <a:endParaRPr i="1"/>
          </a:p>
        </p:txBody>
      </p:sp>
      <p:sp>
        <p:nvSpPr>
          <p:cNvPr id="1374" name="Google Shape;1374;p37"/>
          <p:cNvSpPr txBox="1"/>
          <p:nvPr>
            <p:ph idx="2" type="subTitle"/>
          </p:nvPr>
        </p:nvSpPr>
        <p:spPr>
          <a:xfrm>
            <a:off x="785275" y="1177900"/>
            <a:ext cx="7957500" cy="2905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t>High Volume of Applications</a:t>
            </a:r>
            <a:r>
              <a:rPr lang="en" sz="1500"/>
              <a:t>: Recruiters often receive hundreds or thousands of CVs for a single job posting, making manual screening time-consuming and inefficient.</a:t>
            </a:r>
            <a:endParaRPr sz="1500"/>
          </a:p>
          <a:p>
            <a:pPr indent="-323850" lvl="0" marL="457200" rtl="0" algn="l">
              <a:lnSpc>
                <a:spcPct val="115000"/>
              </a:lnSpc>
              <a:spcBef>
                <a:spcPts val="0"/>
              </a:spcBef>
              <a:spcAft>
                <a:spcPts val="0"/>
              </a:spcAft>
              <a:buSzPts val="1500"/>
              <a:buChar char="●"/>
            </a:pPr>
            <a:r>
              <a:rPr b="1" lang="en" sz="1500"/>
              <a:t>Inconsistent Formats</a:t>
            </a:r>
            <a:r>
              <a:rPr lang="en" sz="1500"/>
              <a:t>: CVs come in various layouts, file types, and structures, making automated parsing complicated.</a:t>
            </a:r>
            <a:endParaRPr sz="1500"/>
          </a:p>
          <a:p>
            <a:pPr indent="-323850" lvl="0" marL="457200" rtl="0" algn="l">
              <a:lnSpc>
                <a:spcPct val="115000"/>
              </a:lnSpc>
              <a:spcBef>
                <a:spcPts val="0"/>
              </a:spcBef>
              <a:spcAft>
                <a:spcPts val="0"/>
              </a:spcAft>
              <a:buSzPts val="1500"/>
              <a:buChar char="●"/>
            </a:pPr>
            <a:r>
              <a:rPr b="1" lang="en" sz="1500"/>
              <a:t>Unstructured Data</a:t>
            </a:r>
            <a:r>
              <a:rPr lang="en" sz="1500"/>
              <a:t>: Candidate information is typically unstructured, making it hard to extract key details like skills, experience, and education.</a:t>
            </a:r>
            <a:endParaRPr sz="1500"/>
          </a:p>
          <a:p>
            <a:pPr indent="-323850" lvl="0" marL="457200" rtl="0" algn="l">
              <a:lnSpc>
                <a:spcPct val="115000"/>
              </a:lnSpc>
              <a:spcBef>
                <a:spcPts val="0"/>
              </a:spcBef>
              <a:spcAft>
                <a:spcPts val="0"/>
              </a:spcAft>
              <a:buSzPts val="1500"/>
              <a:buChar char="●"/>
            </a:pPr>
            <a:r>
              <a:rPr b="1" lang="en" sz="1500"/>
              <a:t>Human Error &amp; Bias</a:t>
            </a:r>
            <a:r>
              <a:rPr lang="en" sz="1500"/>
              <a:t>: Manual screening is prone to oversight and unconscious bias, potentially overlooking qualified candidates.</a:t>
            </a:r>
            <a:endParaRPr sz="1500"/>
          </a:p>
          <a:p>
            <a:pPr indent="-323850" lvl="0" marL="457200" rtl="0" algn="l">
              <a:lnSpc>
                <a:spcPct val="115000"/>
              </a:lnSpc>
              <a:spcBef>
                <a:spcPts val="0"/>
              </a:spcBef>
              <a:spcAft>
                <a:spcPts val="0"/>
              </a:spcAft>
              <a:buSzPts val="1500"/>
              <a:buChar char="●"/>
            </a:pPr>
            <a:r>
              <a:rPr b="1" lang="en" sz="1500"/>
              <a:t>Speed &amp; Efficiency Demands</a:t>
            </a:r>
            <a:r>
              <a:rPr lang="en" sz="1500"/>
              <a:t>: Businesses require fast hiring processes, and delays due to manual CV review can slow down recruitment.</a:t>
            </a:r>
            <a:endParaRPr sz="1500"/>
          </a:p>
          <a:p>
            <a:pPr indent="-323850" lvl="0" marL="457200" rtl="0" algn="l">
              <a:spcBef>
                <a:spcPts val="0"/>
              </a:spcBef>
              <a:spcAft>
                <a:spcPts val="0"/>
              </a:spcAft>
              <a:buSzPts val="1500"/>
              <a:buChar char="●"/>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38"/>
          <p:cNvSpPr txBox="1"/>
          <p:nvPr>
            <p:ph idx="1" type="subTitle"/>
          </p:nvPr>
        </p:nvSpPr>
        <p:spPr>
          <a:xfrm>
            <a:off x="720000" y="1622875"/>
            <a:ext cx="5130300" cy="30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Arial"/>
                <a:ea typeface="Arial"/>
                <a:cs typeface="Arial"/>
                <a:sym typeface="Arial"/>
              </a:rPr>
              <a:t>Manual Screening Overload</a:t>
            </a:r>
            <a:br>
              <a:rPr b="1" lang="en" sz="1500">
                <a:latin typeface="Arial"/>
                <a:ea typeface="Arial"/>
                <a:cs typeface="Arial"/>
                <a:sym typeface="Arial"/>
              </a:rPr>
            </a:br>
            <a:r>
              <a:rPr lang="en" sz="1500">
                <a:latin typeface="Arial"/>
                <a:ea typeface="Arial"/>
                <a:cs typeface="Arial"/>
                <a:sym typeface="Arial"/>
              </a:rPr>
              <a:t>Automates CV parsing to save time and reduce recruiter workload.</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Inconsistent CV Formats</a:t>
            </a:r>
            <a:br>
              <a:rPr b="1" lang="en" sz="1500">
                <a:latin typeface="Arial"/>
                <a:ea typeface="Arial"/>
                <a:cs typeface="Arial"/>
                <a:sym typeface="Arial"/>
              </a:rPr>
            </a:br>
            <a:r>
              <a:rPr lang="en" sz="1500">
                <a:latin typeface="Arial"/>
                <a:ea typeface="Arial"/>
                <a:cs typeface="Arial"/>
                <a:sym typeface="Arial"/>
              </a:rPr>
              <a:t>Uses AI (LLM) to interpret and extract data regardless of layout, style, or file type.</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Data Fragmentation</a:t>
            </a:r>
            <a:br>
              <a:rPr b="1" lang="en" sz="1500">
                <a:latin typeface="Arial"/>
                <a:ea typeface="Arial"/>
                <a:cs typeface="Arial"/>
                <a:sym typeface="Arial"/>
              </a:rPr>
            </a:br>
            <a:r>
              <a:rPr lang="en" sz="1500">
                <a:latin typeface="Arial"/>
                <a:ea typeface="Arial"/>
                <a:cs typeface="Arial"/>
                <a:sym typeface="Arial"/>
              </a:rPr>
              <a:t>Centralizes all candidate information into a searchable, structured database.</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Slow Hiring Process</a:t>
            </a:r>
            <a:br>
              <a:rPr b="1" lang="en" sz="1500">
                <a:latin typeface="Arial"/>
                <a:ea typeface="Arial"/>
                <a:cs typeface="Arial"/>
                <a:sym typeface="Arial"/>
              </a:rPr>
            </a:br>
            <a:r>
              <a:rPr lang="en" sz="1500">
                <a:latin typeface="Arial"/>
                <a:ea typeface="Arial"/>
                <a:cs typeface="Arial"/>
                <a:sym typeface="Arial"/>
              </a:rPr>
              <a:t>Speeds up shortlisting by instantly extracting and matching candidate skills, experience, and qualifications.</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p>
        </p:txBody>
      </p:sp>
      <p:sp>
        <p:nvSpPr>
          <p:cNvPr id="1380" name="Google Shape;1380;p38"/>
          <p:cNvSpPr txBox="1"/>
          <p:nvPr>
            <p:ph type="title"/>
          </p:nvPr>
        </p:nvSpPr>
        <p:spPr>
          <a:xfrm>
            <a:off x="720000" y="78525"/>
            <a:ext cx="5352600" cy="9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an CV Analysis and Candidate Database System Solve?</a:t>
            </a:r>
            <a:endParaRPr/>
          </a:p>
        </p:txBody>
      </p:sp>
      <p:grpSp>
        <p:nvGrpSpPr>
          <p:cNvPr id="1381" name="Google Shape;1381;p38"/>
          <p:cNvGrpSpPr/>
          <p:nvPr/>
        </p:nvGrpSpPr>
        <p:grpSpPr>
          <a:xfrm>
            <a:off x="6614732" y="3839777"/>
            <a:ext cx="2266663" cy="1528441"/>
            <a:chOff x="538275" y="2697150"/>
            <a:chExt cx="1257650" cy="848050"/>
          </a:xfrm>
        </p:grpSpPr>
        <p:sp>
          <p:nvSpPr>
            <p:cNvPr id="1382" name="Google Shape;1382;p38"/>
            <p:cNvSpPr/>
            <p:nvPr/>
          </p:nvSpPr>
          <p:spPr>
            <a:xfrm>
              <a:off x="1766250" y="3515625"/>
              <a:ext cx="28900" cy="29575"/>
            </a:xfrm>
            <a:custGeom>
              <a:rect b="b" l="l" r="r" t="t"/>
              <a:pathLst>
                <a:path extrusionOk="0" h="1183" w="1156">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1765500" y="3435000"/>
              <a:ext cx="30425" cy="28900"/>
            </a:xfrm>
            <a:custGeom>
              <a:rect b="b" l="l" r="r" t="t"/>
              <a:pathLst>
                <a:path extrusionOk="0" h="1156" w="1217">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1590725" y="3351400"/>
              <a:ext cx="29650" cy="29675"/>
            </a:xfrm>
            <a:custGeom>
              <a:rect b="b" l="l" r="r" t="t"/>
              <a:pathLst>
                <a:path extrusionOk="0" h="1187" w="1186">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1678100" y="3351400"/>
              <a:ext cx="30425" cy="3042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1764725" y="3351400"/>
              <a:ext cx="31200" cy="30425"/>
            </a:xfrm>
            <a:custGeom>
              <a:rect b="b" l="l" r="r" t="t"/>
              <a:pathLst>
                <a:path extrusionOk="0" h="1217" w="1248">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1589950" y="3270100"/>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1678100" y="32701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1764725" y="3270850"/>
              <a:ext cx="31200" cy="29675"/>
            </a:xfrm>
            <a:custGeom>
              <a:rect b="b" l="l" r="r" t="t"/>
              <a:pathLst>
                <a:path extrusionOk="0" h="1187" w="1248">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1678100"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1502575" y="3188025"/>
              <a:ext cx="30425" cy="30425"/>
            </a:xfrm>
            <a:custGeom>
              <a:rect b="b" l="l" r="r" t="t"/>
              <a:pathLst>
                <a:path extrusionOk="0" h="1217" w="1217">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1589950" y="3188025"/>
              <a:ext cx="30425" cy="30425"/>
            </a:xfrm>
            <a:custGeom>
              <a:rect b="b" l="l" r="r" t="t"/>
              <a:pathLst>
                <a:path extrusionOk="0" h="1217" w="1217">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1764725" y="3188025"/>
              <a:ext cx="31200" cy="30425"/>
            </a:xfrm>
            <a:custGeom>
              <a:rect b="b" l="l" r="r" t="t"/>
              <a:pathLst>
                <a:path extrusionOk="0" h="1217" w="1248">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1589950" y="310672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1502575" y="310672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1415175" y="310672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1678100" y="3106725"/>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1764725" y="3106725"/>
              <a:ext cx="31200" cy="30425"/>
            </a:xfrm>
            <a:custGeom>
              <a:rect b="b" l="l" r="r" t="t"/>
              <a:pathLst>
                <a:path extrusionOk="0" h="1217" w="1248">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1678100" y="302390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1327800" y="3023900"/>
              <a:ext cx="30425" cy="30400"/>
            </a:xfrm>
            <a:custGeom>
              <a:rect b="b" l="l" r="r" t="t"/>
              <a:pathLst>
                <a:path extrusionOk="0" h="1216" w="1217">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1589950" y="302390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1415175" y="3023900"/>
              <a:ext cx="30425" cy="30400"/>
            </a:xfrm>
            <a:custGeom>
              <a:rect b="b" l="l" r="r" t="t"/>
              <a:pathLst>
                <a:path extrusionOk="0" h="1216" w="1217">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1502575" y="302390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1765500" y="3024650"/>
              <a:ext cx="30425" cy="29650"/>
            </a:xfrm>
            <a:custGeom>
              <a:rect b="b" l="l" r="r" t="t"/>
              <a:pathLst>
                <a:path extrusionOk="0" h="1186" w="1217">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1589950" y="2941825"/>
              <a:ext cx="30425" cy="30425"/>
            </a:xfrm>
            <a:custGeom>
              <a:rect b="b" l="l" r="r" t="t"/>
              <a:pathLst>
                <a:path extrusionOk="0" h="1217" w="1217">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1415175" y="2942575"/>
              <a:ext cx="30425" cy="30425"/>
            </a:xfrm>
            <a:custGeom>
              <a:rect b="b" l="l" r="r" t="t"/>
              <a:pathLst>
                <a:path extrusionOk="0" h="1217" w="1217">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1502575" y="2941825"/>
              <a:ext cx="30425" cy="30425"/>
            </a:xfrm>
            <a:custGeom>
              <a:rect b="b" l="l" r="r" t="t"/>
              <a:pathLst>
                <a:path extrusionOk="0" h="1217" w="1217">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1327800" y="2942575"/>
              <a:ext cx="30425" cy="30425"/>
            </a:xfrm>
            <a:custGeom>
              <a:rect b="b" l="l" r="r" t="t"/>
              <a:pathLst>
                <a:path extrusionOk="0" h="1217" w="1217">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1678100" y="2941825"/>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1240400" y="2942575"/>
              <a:ext cx="30425" cy="30425"/>
            </a:xfrm>
            <a:custGeom>
              <a:rect b="b" l="l" r="r" t="t"/>
              <a:pathLst>
                <a:path extrusionOk="0" h="1217" w="1217">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1765500" y="2943350"/>
              <a:ext cx="30425" cy="29650"/>
            </a:xfrm>
            <a:custGeom>
              <a:rect b="b" l="l" r="r" t="t"/>
              <a:pathLst>
                <a:path extrusionOk="0" h="1186" w="1217">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1327800" y="2860525"/>
              <a:ext cx="30425" cy="30400"/>
            </a:xfrm>
            <a:custGeom>
              <a:rect b="b" l="l" r="r" t="t"/>
              <a:pathLst>
                <a:path extrusionOk="0" h="1216" w="1217">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1415175" y="2860525"/>
              <a:ext cx="30425" cy="30400"/>
            </a:xfrm>
            <a:custGeom>
              <a:rect b="b" l="l" r="r" t="t"/>
              <a:pathLst>
                <a:path extrusionOk="0" h="1216" w="1217">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1152275" y="2860525"/>
              <a:ext cx="30400" cy="30400"/>
            </a:xfrm>
            <a:custGeom>
              <a:rect b="b" l="l" r="r" t="t"/>
              <a:pathLst>
                <a:path extrusionOk="0" h="1216" w="1216">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1678100" y="2860525"/>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1589950" y="2860525"/>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1502575" y="2860525"/>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1240400" y="2860525"/>
              <a:ext cx="30425" cy="30400"/>
            </a:xfrm>
            <a:custGeom>
              <a:rect b="b" l="l" r="r" t="t"/>
              <a:pathLst>
                <a:path extrusionOk="0" h="1216" w="1217">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1764725" y="2860525"/>
              <a:ext cx="31200" cy="30400"/>
            </a:xfrm>
            <a:custGeom>
              <a:rect b="b" l="l" r="r" t="t"/>
              <a:pathLst>
                <a:path extrusionOk="0" h="1216" w="1248">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1678100" y="27792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1589950" y="2779200"/>
              <a:ext cx="30425" cy="30425"/>
            </a:xfrm>
            <a:custGeom>
              <a:rect b="b" l="l" r="r" t="t"/>
              <a:pathLst>
                <a:path extrusionOk="0" h="1217" w="1217">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a:off x="1415175" y="2779200"/>
              <a:ext cx="30425" cy="30425"/>
            </a:xfrm>
            <a:custGeom>
              <a:rect b="b" l="l" r="r" t="t"/>
              <a:pathLst>
                <a:path extrusionOk="0" h="1217" w="1217">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a:off x="1152275" y="2779200"/>
              <a:ext cx="30400" cy="30425"/>
            </a:xfrm>
            <a:custGeom>
              <a:rect b="b" l="l" r="r" t="t"/>
              <a:pathLst>
                <a:path extrusionOk="0" h="1217" w="1216">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a:off x="1502575" y="2779200"/>
              <a:ext cx="30425" cy="3042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1327800" y="2779200"/>
              <a:ext cx="30425" cy="30425"/>
            </a:xfrm>
            <a:custGeom>
              <a:rect b="b" l="l" r="r" t="t"/>
              <a:pathLst>
                <a:path extrusionOk="0" h="1217" w="1217">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1064125" y="2779200"/>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1240400" y="2779200"/>
              <a:ext cx="30425" cy="30425"/>
            </a:xfrm>
            <a:custGeom>
              <a:rect b="b" l="l" r="r" t="t"/>
              <a:pathLst>
                <a:path extrusionOk="0" h="1217" w="1217">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1764725" y="2777675"/>
              <a:ext cx="31200" cy="30425"/>
            </a:xfrm>
            <a:custGeom>
              <a:rect b="b" l="l" r="r" t="t"/>
              <a:pathLst>
                <a:path extrusionOk="0" h="1217" w="1248">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975975" y="269715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1327800" y="269715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1152275" y="269715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1064125" y="2697150"/>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1240400" y="26971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1678100" y="26971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a:off x="1589950" y="269715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1502575" y="269715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1415175" y="269715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1765500" y="2697150"/>
              <a:ext cx="30425" cy="30400"/>
            </a:xfrm>
            <a:custGeom>
              <a:rect b="b" l="l" r="r" t="t"/>
              <a:pathLst>
                <a:path extrusionOk="0" h="1216" w="1217">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801200" y="269715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888575" y="2697150"/>
              <a:ext cx="30425" cy="30400"/>
            </a:xfrm>
            <a:custGeom>
              <a:rect b="b" l="l" r="r" t="t"/>
              <a:pathLst>
                <a:path extrusionOk="0" h="1216" w="1217">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626425" y="2697150"/>
              <a:ext cx="30425" cy="30400"/>
            </a:xfrm>
            <a:custGeom>
              <a:rect b="b" l="l" r="r" t="t"/>
              <a:pathLst>
                <a:path extrusionOk="0" h="1216" w="1217">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713800" y="2697150"/>
              <a:ext cx="30425" cy="30400"/>
            </a:xfrm>
            <a:custGeom>
              <a:rect b="b" l="l" r="r" t="t"/>
              <a:pathLst>
                <a:path extrusionOk="0" h="1216" w="1217">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539025" y="2697150"/>
              <a:ext cx="31950" cy="30400"/>
            </a:xfrm>
            <a:custGeom>
              <a:rect b="b" l="l" r="r" t="t"/>
              <a:pathLst>
                <a:path extrusionOk="0" h="1216" w="1278">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713050" y="2779200"/>
              <a:ext cx="30425" cy="3042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977500" y="2779975"/>
              <a:ext cx="28900" cy="29650"/>
            </a:xfrm>
            <a:custGeom>
              <a:rect b="b" l="l" r="r" t="t"/>
              <a:pathLst>
                <a:path extrusionOk="0" h="1186" w="1156">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625650" y="27792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888575" y="2779200"/>
              <a:ext cx="30425" cy="30425"/>
            </a:xfrm>
            <a:custGeom>
              <a:rect b="b" l="l" r="r" t="t"/>
              <a:pathLst>
                <a:path extrusionOk="0" h="1217" w="1217">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801200" y="2779200"/>
              <a:ext cx="30425" cy="30425"/>
            </a:xfrm>
            <a:custGeom>
              <a:rect b="b" l="l" r="r" t="t"/>
              <a:pathLst>
                <a:path extrusionOk="0" h="1217" w="1217">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538275" y="2779200"/>
              <a:ext cx="31175" cy="30425"/>
            </a:xfrm>
            <a:custGeom>
              <a:rect b="b" l="l" r="r" t="t"/>
              <a:pathLst>
                <a:path extrusionOk="0" h="1217" w="1247">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801200" y="2860525"/>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713800" y="2860525"/>
              <a:ext cx="30425" cy="30400"/>
            </a:xfrm>
            <a:custGeom>
              <a:rect b="b" l="l" r="r" t="t"/>
              <a:pathLst>
                <a:path extrusionOk="0" h="1216" w="1217">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626425" y="2860525"/>
              <a:ext cx="30425" cy="30400"/>
            </a:xfrm>
            <a:custGeom>
              <a:rect b="b" l="l" r="r" t="t"/>
              <a:pathLst>
                <a:path extrusionOk="0" h="1216" w="1217">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1064875" y="2860525"/>
              <a:ext cx="29650" cy="30400"/>
            </a:xfrm>
            <a:custGeom>
              <a:rect b="b" l="l" r="r" t="t"/>
              <a:pathLst>
                <a:path extrusionOk="0" h="1216" w="1186">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977500" y="2860525"/>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888575" y="2860525"/>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539025" y="2859750"/>
              <a:ext cx="30425" cy="30425"/>
            </a:xfrm>
            <a:custGeom>
              <a:rect b="b" l="l" r="r" t="t"/>
              <a:pathLst>
                <a:path extrusionOk="0" h="1217" w="1217">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713050" y="2942575"/>
              <a:ext cx="30425" cy="30425"/>
            </a:xfrm>
            <a:custGeom>
              <a:rect b="b" l="l" r="r" t="t"/>
              <a:pathLst>
                <a:path extrusionOk="0" h="1217" w="1217">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801200" y="2941825"/>
              <a:ext cx="30425" cy="30425"/>
            </a:xfrm>
            <a:custGeom>
              <a:rect b="b" l="l" r="r" t="t"/>
              <a:pathLst>
                <a:path extrusionOk="0" h="1217" w="1217">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625650" y="2942575"/>
              <a:ext cx="30425" cy="30425"/>
            </a:xfrm>
            <a:custGeom>
              <a:rect b="b" l="l" r="r" t="t"/>
              <a:pathLst>
                <a:path extrusionOk="0" h="1217" w="1217">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977500" y="2941825"/>
              <a:ext cx="30400" cy="30425"/>
            </a:xfrm>
            <a:custGeom>
              <a:rect b="b" l="l" r="r" t="t"/>
              <a:pathLst>
                <a:path extrusionOk="0" h="1217" w="1216">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1064125" y="2941825"/>
              <a:ext cx="30400" cy="30425"/>
            </a:xfrm>
            <a:custGeom>
              <a:rect b="b" l="l" r="r" t="t"/>
              <a:pathLst>
                <a:path extrusionOk="0" h="1217" w="1216">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888575" y="2941825"/>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1152275" y="2943350"/>
              <a:ext cx="28900" cy="29650"/>
            </a:xfrm>
            <a:custGeom>
              <a:rect b="b" l="l" r="r" t="t"/>
              <a:pathLst>
                <a:path extrusionOk="0" h="1186" w="1156">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538275" y="2942575"/>
              <a:ext cx="30425" cy="28900"/>
            </a:xfrm>
            <a:custGeom>
              <a:rect b="b" l="l" r="r" t="t"/>
              <a:pathLst>
                <a:path extrusionOk="0" h="1156" w="1217">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713800" y="3023900"/>
              <a:ext cx="30425" cy="30400"/>
            </a:xfrm>
            <a:custGeom>
              <a:rect b="b" l="l" r="r" t="t"/>
              <a:pathLst>
                <a:path extrusionOk="0" h="1216" w="1217">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1240400" y="3024650"/>
              <a:ext cx="30425" cy="30425"/>
            </a:xfrm>
            <a:custGeom>
              <a:rect b="b" l="l" r="r" t="t"/>
              <a:pathLst>
                <a:path extrusionOk="0" h="1217" w="1217">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1152275" y="302390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626425" y="3023900"/>
              <a:ext cx="30425" cy="30400"/>
            </a:xfrm>
            <a:custGeom>
              <a:rect b="b" l="l" r="r" t="t"/>
              <a:pathLst>
                <a:path extrusionOk="0" h="1216" w="1217">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1064125" y="3023900"/>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888575" y="302390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977500" y="302390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801200" y="302390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539025" y="3023900"/>
              <a:ext cx="31950" cy="30400"/>
            </a:xfrm>
            <a:custGeom>
              <a:rect b="b" l="l" r="r" t="t"/>
              <a:pathLst>
                <a:path extrusionOk="0" h="1216" w="1278">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1239650" y="3106725"/>
              <a:ext cx="30425" cy="30425"/>
            </a:xfrm>
            <a:custGeom>
              <a:rect b="b" l="l" r="r" t="t"/>
              <a:pathLst>
                <a:path extrusionOk="0" h="1217" w="1217">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1152275" y="3106725"/>
              <a:ext cx="30400" cy="30425"/>
            </a:xfrm>
            <a:custGeom>
              <a:rect b="b" l="l" r="r" t="t"/>
              <a:pathLst>
                <a:path extrusionOk="0" h="1217" w="1216">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1063350" y="3106725"/>
              <a:ext cx="30425" cy="30425"/>
            </a:xfrm>
            <a:custGeom>
              <a:rect b="b" l="l" r="r" t="t"/>
              <a:pathLst>
                <a:path extrusionOk="0" h="1217" w="1217">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888575" y="3106725"/>
              <a:ext cx="30425" cy="30425"/>
            </a:xfrm>
            <a:custGeom>
              <a:rect b="b" l="l" r="r" t="t"/>
              <a:pathLst>
                <a:path extrusionOk="0" h="1217" w="1217">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625650" y="3106725"/>
              <a:ext cx="30425" cy="30425"/>
            </a:xfrm>
            <a:custGeom>
              <a:rect b="b" l="l" r="r" t="t"/>
              <a:pathLst>
                <a:path extrusionOk="0" h="1217" w="1217">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1327800" y="3106725"/>
              <a:ext cx="29650" cy="29650"/>
            </a:xfrm>
            <a:custGeom>
              <a:rect b="b" l="l" r="r" t="t"/>
              <a:pathLst>
                <a:path extrusionOk="0" h="1186" w="1186">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801200" y="3106725"/>
              <a:ext cx="30425" cy="30425"/>
            </a:xfrm>
            <a:custGeom>
              <a:rect b="b" l="l" r="r" t="t"/>
              <a:pathLst>
                <a:path extrusionOk="0" h="1217" w="1217">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975975" y="3106725"/>
              <a:ext cx="30425" cy="30425"/>
            </a:xfrm>
            <a:custGeom>
              <a:rect b="b" l="l" r="r" t="t"/>
              <a:pathLst>
                <a:path extrusionOk="0" h="1217" w="1217">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713050" y="3106725"/>
              <a:ext cx="30425" cy="30425"/>
            </a:xfrm>
            <a:custGeom>
              <a:rect b="b" l="l" r="r" t="t"/>
              <a:pathLst>
                <a:path extrusionOk="0" h="1217" w="1217">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538275" y="3107475"/>
              <a:ext cx="31175" cy="30425"/>
            </a:xfrm>
            <a:custGeom>
              <a:rect b="b" l="l" r="r" t="t"/>
              <a:pathLst>
                <a:path extrusionOk="0" h="1217" w="1247">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1415175" y="3188025"/>
              <a:ext cx="29675" cy="30425"/>
            </a:xfrm>
            <a:custGeom>
              <a:rect b="b" l="l" r="r" t="t"/>
              <a:pathLst>
                <a:path extrusionOk="0" h="1217" w="1187">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713800" y="3188025"/>
              <a:ext cx="30425" cy="30425"/>
            </a:xfrm>
            <a:custGeom>
              <a:rect b="b" l="l" r="r" t="t"/>
              <a:pathLst>
                <a:path extrusionOk="0" h="1217" w="1217">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626425" y="3188025"/>
              <a:ext cx="30425" cy="30425"/>
            </a:xfrm>
            <a:custGeom>
              <a:rect b="b" l="l" r="r" t="t"/>
              <a:pathLst>
                <a:path extrusionOk="0" h="1217" w="1217">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977500" y="3188025"/>
              <a:ext cx="30400" cy="30425"/>
            </a:xfrm>
            <a:custGeom>
              <a:rect b="b" l="l" r="r" t="t"/>
              <a:pathLst>
                <a:path extrusionOk="0" h="1217" w="1216">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1327800" y="3188025"/>
              <a:ext cx="30425" cy="30425"/>
            </a:xfrm>
            <a:custGeom>
              <a:rect b="b" l="l" r="r" t="t"/>
              <a:pathLst>
                <a:path extrusionOk="0" h="1217" w="1217">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888575"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801200" y="3188025"/>
              <a:ext cx="30425" cy="30425"/>
            </a:xfrm>
            <a:custGeom>
              <a:rect b="b" l="l" r="r" t="t"/>
              <a:pathLst>
                <a:path extrusionOk="0" h="1217" w="1217">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1240400"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1064125" y="3188025"/>
              <a:ext cx="30400" cy="30425"/>
            </a:xfrm>
            <a:custGeom>
              <a:rect b="b" l="l" r="r" t="t"/>
              <a:pathLst>
                <a:path extrusionOk="0" h="1217" w="1216">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1152275" y="3188025"/>
              <a:ext cx="30400" cy="30425"/>
            </a:xfrm>
            <a:custGeom>
              <a:rect b="b" l="l" r="r" t="t"/>
              <a:pathLst>
                <a:path extrusionOk="0" h="1217" w="1216">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539025" y="3189550"/>
              <a:ext cx="29675" cy="28900"/>
            </a:xfrm>
            <a:custGeom>
              <a:rect b="b" l="l" r="r" t="t"/>
              <a:pathLst>
                <a:path extrusionOk="0" h="1156" w="1187">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888575" y="32701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977500" y="3270100"/>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626425" y="3270100"/>
              <a:ext cx="30425" cy="30425"/>
            </a:xfrm>
            <a:custGeom>
              <a:rect b="b" l="l" r="r" t="t"/>
              <a:pathLst>
                <a:path extrusionOk="0" h="1217" w="1217">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801200" y="3270100"/>
              <a:ext cx="30425" cy="30425"/>
            </a:xfrm>
            <a:custGeom>
              <a:rect b="b" l="l" r="r" t="t"/>
              <a:pathLst>
                <a:path extrusionOk="0" h="1217" w="1217">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713800" y="3270100"/>
              <a:ext cx="30425" cy="30425"/>
            </a:xfrm>
            <a:custGeom>
              <a:rect b="b" l="l" r="r" t="t"/>
              <a:pathLst>
                <a:path extrusionOk="0" h="1217" w="1217">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1240400" y="3270100"/>
              <a:ext cx="30425" cy="30425"/>
            </a:xfrm>
            <a:custGeom>
              <a:rect b="b" l="l" r="r" t="t"/>
              <a:pathLst>
                <a:path extrusionOk="0" h="1217" w="1217">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1502575" y="3270100"/>
              <a:ext cx="30425" cy="30425"/>
            </a:xfrm>
            <a:custGeom>
              <a:rect b="b" l="l" r="r" t="t"/>
              <a:pathLst>
                <a:path extrusionOk="0" h="1217" w="1217">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1415175" y="3270100"/>
              <a:ext cx="30425" cy="30425"/>
            </a:xfrm>
            <a:custGeom>
              <a:rect b="b" l="l" r="r" t="t"/>
              <a:pathLst>
                <a:path extrusionOk="0" h="1217" w="1217">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1152275" y="3270100"/>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1327800" y="3270100"/>
              <a:ext cx="30425" cy="30425"/>
            </a:xfrm>
            <a:custGeom>
              <a:rect b="b" l="l" r="r" t="t"/>
              <a:pathLst>
                <a:path extrusionOk="0" h="1217" w="1217">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1064125" y="3270100"/>
              <a:ext cx="30400" cy="30425"/>
            </a:xfrm>
            <a:custGeom>
              <a:rect b="b" l="l" r="r" t="t"/>
              <a:pathLst>
                <a:path extrusionOk="0" h="1217" w="1216">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8"/>
            <p:cNvSpPr/>
            <p:nvPr/>
          </p:nvSpPr>
          <p:spPr>
            <a:xfrm>
              <a:off x="538275" y="3270100"/>
              <a:ext cx="28125" cy="28125"/>
            </a:xfrm>
            <a:custGeom>
              <a:rect b="b" l="l" r="r" t="t"/>
              <a:pathLst>
                <a:path extrusionOk="0" h="1125" w="1125">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1502575" y="3352100"/>
              <a:ext cx="30425" cy="29725"/>
            </a:xfrm>
            <a:custGeom>
              <a:rect b="b" l="l" r="r" t="t"/>
              <a:pathLst>
                <a:path extrusionOk="0" h="1189" w="1217">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801200" y="3352100"/>
              <a:ext cx="30425" cy="29725"/>
            </a:xfrm>
            <a:custGeom>
              <a:rect b="b" l="l" r="r" t="t"/>
              <a:pathLst>
                <a:path extrusionOk="0" h="1189" w="1217">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889350" y="3352100"/>
              <a:ext cx="30400" cy="29725"/>
            </a:xfrm>
            <a:custGeom>
              <a:rect b="b" l="l" r="r" t="t"/>
              <a:pathLst>
                <a:path extrusionOk="0" h="1189" w="1216">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8"/>
            <p:cNvSpPr/>
            <p:nvPr/>
          </p:nvSpPr>
          <p:spPr>
            <a:xfrm>
              <a:off x="713800" y="3352100"/>
              <a:ext cx="30425" cy="29725"/>
            </a:xfrm>
            <a:custGeom>
              <a:rect b="b" l="l" r="r" t="t"/>
              <a:pathLst>
                <a:path extrusionOk="0" h="1189" w="1217">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8"/>
            <p:cNvSpPr/>
            <p:nvPr/>
          </p:nvSpPr>
          <p:spPr>
            <a:xfrm>
              <a:off x="626425" y="3352100"/>
              <a:ext cx="30425" cy="29725"/>
            </a:xfrm>
            <a:custGeom>
              <a:rect b="b" l="l" r="r" t="t"/>
              <a:pathLst>
                <a:path extrusionOk="0" h="1189" w="1217">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8"/>
            <p:cNvSpPr/>
            <p:nvPr/>
          </p:nvSpPr>
          <p:spPr>
            <a:xfrm>
              <a:off x="977500" y="3352100"/>
              <a:ext cx="29650" cy="29725"/>
            </a:xfrm>
            <a:custGeom>
              <a:rect b="b" l="l" r="r" t="t"/>
              <a:pathLst>
                <a:path extrusionOk="0" h="1189" w="1186">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8"/>
            <p:cNvSpPr/>
            <p:nvPr/>
          </p:nvSpPr>
          <p:spPr>
            <a:xfrm>
              <a:off x="1327800" y="3352100"/>
              <a:ext cx="30425" cy="29725"/>
            </a:xfrm>
            <a:custGeom>
              <a:rect b="b" l="l" r="r" t="t"/>
              <a:pathLst>
                <a:path extrusionOk="0" h="1189" w="1217">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8"/>
            <p:cNvSpPr/>
            <p:nvPr/>
          </p:nvSpPr>
          <p:spPr>
            <a:xfrm>
              <a:off x="1240400" y="3352100"/>
              <a:ext cx="30425" cy="29725"/>
            </a:xfrm>
            <a:custGeom>
              <a:rect b="b" l="l" r="r" t="t"/>
              <a:pathLst>
                <a:path extrusionOk="0" h="1189" w="1217">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8"/>
            <p:cNvSpPr/>
            <p:nvPr/>
          </p:nvSpPr>
          <p:spPr>
            <a:xfrm>
              <a:off x="1415175" y="3352100"/>
              <a:ext cx="30425" cy="29725"/>
            </a:xfrm>
            <a:custGeom>
              <a:rect b="b" l="l" r="r" t="t"/>
              <a:pathLst>
                <a:path extrusionOk="0" h="1189" w="1217">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8"/>
            <p:cNvSpPr/>
            <p:nvPr/>
          </p:nvSpPr>
          <p:spPr>
            <a:xfrm>
              <a:off x="1064875" y="3352100"/>
              <a:ext cx="29650" cy="29725"/>
            </a:xfrm>
            <a:custGeom>
              <a:rect b="b" l="l" r="r" t="t"/>
              <a:pathLst>
                <a:path extrusionOk="0" h="1189" w="1186">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1152275" y="3352100"/>
              <a:ext cx="30400" cy="29725"/>
            </a:xfrm>
            <a:custGeom>
              <a:rect b="b" l="l" r="r" t="t"/>
              <a:pathLst>
                <a:path extrusionOk="0" h="1189" w="1216">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8"/>
            <p:cNvSpPr/>
            <p:nvPr/>
          </p:nvSpPr>
          <p:spPr>
            <a:xfrm>
              <a:off x="539025" y="3351400"/>
              <a:ext cx="30425" cy="30425"/>
            </a:xfrm>
            <a:custGeom>
              <a:rect b="b" l="l" r="r" t="t"/>
              <a:pathLst>
                <a:path extrusionOk="0" h="1217" w="1217">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8"/>
            <p:cNvSpPr/>
            <p:nvPr/>
          </p:nvSpPr>
          <p:spPr>
            <a:xfrm>
              <a:off x="1502575" y="3433475"/>
              <a:ext cx="28900" cy="30425"/>
            </a:xfrm>
            <a:custGeom>
              <a:rect b="b" l="l" r="r" t="t"/>
              <a:pathLst>
                <a:path extrusionOk="0" h="1217" w="1156">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8"/>
            <p:cNvSpPr/>
            <p:nvPr/>
          </p:nvSpPr>
          <p:spPr>
            <a:xfrm>
              <a:off x="1240400" y="3433475"/>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8"/>
            <p:cNvSpPr/>
            <p:nvPr/>
          </p:nvSpPr>
          <p:spPr>
            <a:xfrm>
              <a:off x="1678100" y="3433475"/>
              <a:ext cx="30425" cy="30425"/>
            </a:xfrm>
            <a:custGeom>
              <a:rect b="b" l="l" r="r" t="t"/>
              <a:pathLst>
                <a:path extrusionOk="0" h="1217" w="1217">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8"/>
            <p:cNvSpPr/>
            <p:nvPr/>
          </p:nvSpPr>
          <p:spPr>
            <a:xfrm>
              <a:off x="1152275" y="3433475"/>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8"/>
            <p:cNvSpPr/>
            <p:nvPr/>
          </p:nvSpPr>
          <p:spPr>
            <a:xfrm>
              <a:off x="1327800" y="343347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8"/>
            <p:cNvSpPr/>
            <p:nvPr/>
          </p:nvSpPr>
          <p:spPr>
            <a:xfrm>
              <a:off x="1590725" y="343347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8"/>
            <p:cNvSpPr/>
            <p:nvPr/>
          </p:nvSpPr>
          <p:spPr>
            <a:xfrm>
              <a:off x="1415175" y="343347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8"/>
            <p:cNvSpPr/>
            <p:nvPr/>
          </p:nvSpPr>
          <p:spPr>
            <a:xfrm>
              <a:off x="1064875" y="3433475"/>
              <a:ext cx="29650" cy="30425"/>
            </a:xfrm>
            <a:custGeom>
              <a:rect b="b" l="l" r="r" t="t"/>
              <a:pathLst>
                <a:path extrusionOk="0" h="1217" w="1186">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8"/>
            <p:cNvSpPr/>
            <p:nvPr/>
          </p:nvSpPr>
          <p:spPr>
            <a:xfrm>
              <a:off x="977500" y="3433475"/>
              <a:ext cx="29650" cy="30425"/>
            </a:xfrm>
            <a:custGeom>
              <a:rect b="b" l="l" r="r" t="t"/>
              <a:pathLst>
                <a:path extrusionOk="0" h="1217" w="1186">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8"/>
            <p:cNvSpPr/>
            <p:nvPr/>
          </p:nvSpPr>
          <p:spPr>
            <a:xfrm>
              <a:off x="626425" y="3433475"/>
              <a:ext cx="30425" cy="30425"/>
            </a:xfrm>
            <a:custGeom>
              <a:rect b="b" l="l" r="r" t="t"/>
              <a:pathLst>
                <a:path extrusionOk="0" h="1217" w="1217">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8"/>
            <p:cNvSpPr/>
            <p:nvPr/>
          </p:nvSpPr>
          <p:spPr>
            <a:xfrm>
              <a:off x="713800" y="3433475"/>
              <a:ext cx="30425" cy="30425"/>
            </a:xfrm>
            <a:custGeom>
              <a:rect b="b" l="l" r="r" t="t"/>
              <a:pathLst>
                <a:path extrusionOk="0" h="1217" w="1217">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8"/>
            <p:cNvSpPr/>
            <p:nvPr/>
          </p:nvSpPr>
          <p:spPr>
            <a:xfrm>
              <a:off x="801200" y="3433475"/>
              <a:ext cx="30425" cy="30425"/>
            </a:xfrm>
            <a:custGeom>
              <a:rect b="b" l="l" r="r" t="t"/>
              <a:pathLst>
                <a:path extrusionOk="0" h="1217" w="1217">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8"/>
            <p:cNvSpPr/>
            <p:nvPr/>
          </p:nvSpPr>
          <p:spPr>
            <a:xfrm>
              <a:off x="889350" y="3433475"/>
              <a:ext cx="30400" cy="30425"/>
            </a:xfrm>
            <a:custGeom>
              <a:rect b="b" l="l" r="r" t="t"/>
              <a:pathLst>
                <a:path extrusionOk="0" h="1217" w="1216">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8"/>
            <p:cNvSpPr/>
            <p:nvPr/>
          </p:nvSpPr>
          <p:spPr>
            <a:xfrm>
              <a:off x="538275" y="3434225"/>
              <a:ext cx="28125" cy="28900"/>
            </a:xfrm>
            <a:custGeom>
              <a:rect b="b" l="l" r="r" t="t"/>
              <a:pathLst>
                <a:path extrusionOk="0" h="1156" w="1125">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8"/>
            <p:cNvSpPr/>
            <p:nvPr/>
          </p:nvSpPr>
          <p:spPr>
            <a:xfrm>
              <a:off x="1152275" y="3514775"/>
              <a:ext cx="30400" cy="30425"/>
            </a:xfrm>
            <a:custGeom>
              <a:rect b="b" l="l" r="r" t="t"/>
              <a:pathLst>
                <a:path extrusionOk="0" h="1217" w="1216">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8"/>
            <p:cNvSpPr/>
            <p:nvPr/>
          </p:nvSpPr>
          <p:spPr>
            <a:xfrm>
              <a:off x="1678100" y="3514775"/>
              <a:ext cx="30425" cy="3042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8"/>
            <p:cNvSpPr/>
            <p:nvPr/>
          </p:nvSpPr>
          <p:spPr>
            <a:xfrm>
              <a:off x="1064125" y="3514775"/>
              <a:ext cx="30400" cy="30425"/>
            </a:xfrm>
            <a:custGeom>
              <a:rect b="b" l="l" r="r" t="t"/>
              <a:pathLst>
                <a:path extrusionOk="0" h="1217" w="1216">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8"/>
            <p:cNvSpPr/>
            <p:nvPr/>
          </p:nvSpPr>
          <p:spPr>
            <a:xfrm>
              <a:off x="1589950" y="3514775"/>
              <a:ext cx="30425" cy="30425"/>
            </a:xfrm>
            <a:custGeom>
              <a:rect b="b" l="l" r="r" t="t"/>
              <a:pathLst>
                <a:path extrusionOk="0" h="1217" w="1217">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8"/>
            <p:cNvSpPr/>
            <p:nvPr/>
          </p:nvSpPr>
          <p:spPr>
            <a:xfrm>
              <a:off x="1327800" y="3514775"/>
              <a:ext cx="30425" cy="30425"/>
            </a:xfrm>
            <a:custGeom>
              <a:rect b="b" l="l" r="r" t="t"/>
              <a:pathLst>
                <a:path extrusionOk="0" h="1217" w="1217">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8"/>
            <p:cNvSpPr/>
            <p:nvPr/>
          </p:nvSpPr>
          <p:spPr>
            <a:xfrm>
              <a:off x="1415175" y="3514775"/>
              <a:ext cx="30425" cy="30425"/>
            </a:xfrm>
            <a:custGeom>
              <a:rect b="b" l="l" r="r" t="t"/>
              <a:pathLst>
                <a:path extrusionOk="0" h="1217" w="1217">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8"/>
            <p:cNvSpPr/>
            <p:nvPr/>
          </p:nvSpPr>
          <p:spPr>
            <a:xfrm>
              <a:off x="1502575" y="3514775"/>
              <a:ext cx="28900" cy="30425"/>
            </a:xfrm>
            <a:custGeom>
              <a:rect b="b" l="l" r="r" t="t"/>
              <a:pathLst>
                <a:path extrusionOk="0" h="1217" w="1156">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8"/>
            <p:cNvSpPr/>
            <p:nvPr/>
          </p:nvSpPr>
          <p:spPr>
            <a:xfrm>
              <a:off x="1240400" y="3514775"/>
              <a:ext cx="30425" cy="3042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8"/>
            <p:cNvSpPr/>
            <p:nvPr/>
          </p:nvSpPr>
          <p:spPr>
            <a:xfrm>
              <a:off x="713800" y="3514775"/>
              <a:ext cx="30425" cy="30425"/>
            </a:xfrm>
            <a:custGeom>
              <a:rect b="b" l="l" r="r" t="t"/>
              <a:pathLst>
                <a:path extrusionOk="0" h="1217" w="1217">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8"/>
            <p:cNvSpPr/>
            <p:nvPr/>
          </p:nvSpPr>
          <p:spPr>
            <a:xfrm>
              <a:off x="801200" y="3514775"/>
              <a:ext cx="30425" cy="30425"/>
            </a:xfrm>
            <a:custGeom>
              <a:rect b="b" l="l" r="r" t="t"/>
              <a:pathLst>
                <a:path extrusionOk="0" h="1217" w="1217">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8"/>
            <p:cNvSpPr/>
            <p:nvPr/>
          </p:nvSpPr>
          <p:spPr>
            <a:xfrm>
              <a:off x="626425" y="3514775"/>
              <a:ext cx="30425" cy="30425"/>
            </a:xfrm>
            <a:custGeom>
              <a:rect b="b" l="l" r="r" t="t"/>
              <a:pathLst>
                <a:path extrusionOk="0" h="1217" w="1217">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8"/>
            <p:cNvSpPr/>
            <p:nvPr/>
          </p:nvSpPr>
          <p:spPr>
            <a:xfrm>
              <a:off x="888575" y="3514775"/>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8"/>
            <p:cNvSpPr/>
            <p:nvPr/>
          </p:nvSpPr>
          <p:spPr>
            <a:xfrm>
              <a:off x="977500" y="3514775"/>
              <a:ext cx="30400" cy="30425"/>
            </a:xfrm>
            <a:custGeom>
              <a:rect b="b" l="l" r="r" t="t"/>
              <a:pathLst>
                <a:path extrusionOk="0" h="1217" w="1216">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8"/>
            <p:cNvSpPr/>
            <p:nvPr/>
          </p:nvSpPr>
          <p:spPr>
            <a:xfrm>
              <a:off x="539025" y="3515550"/>
              <a:ext cx="28900" cy="28900"/>
            </a:xfrm>
            <a:custGeom>
              <a:rect b="b" l="l" r="r" t="t"/>
              <a:pathLst>
                <a:path extrusionOk="0" h="1156" w="1156">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38"/>
          <p:cNvSpPr/>
          <p:nvPr/>
        </p:nvSpPr>
        <p:spPr>
          <a:xfrm>
            <a:off x="8881400" y="-593470"/>
            <a:ext cx="1892092" cy="1893137"/>
          </a:xfrm>
          <a:custGeom>
            <a:rect b="b" l="l" r="r" t="t"/>
            <a:pathLst>
              <a:path extrusionOk="0" h="56172" w="56141">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39"/>
          <p:cNvSpPr txBox="1"/>
          <p:nvPr>
            <p:ph type="title"/>
          </p:nvPr>
        </p:nvSpPr>
        <p:spPr>
          <a:xfrm>
            <a:off x="720000" y="78525"/>
            <a:ext cx="5352600" cy="9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an CV Analysis and Candidate Database System Solve?</a:t>
            </a:r>
            <a:endParaRPr/>
          </a:p>
        </p:txBody>
      </p:sp>
      <p:grpSp>
        <p:nvGrpSpPr>
          <p:cNvPr id="1553" name="Google Shape;1553;p39"/>
          <p:cNvGrpSpPr/>
          <p:nvPr/>
        </p:nvGrpSpPr>
        <p:grpSpPr>
          <a:xfrm>
            <a:off x="6614732" y="3839777"/>
            <a:ext cx="2266663" cy="1528441"/>
            <a:chOff x="538275" y="2697150"/>
            <a:chExt cx="1257650" cy="848050"/>
          </a:xfrm>
        </p:grpSpPr>
        <p:sp>
          <p:nvSpPr>
            <p:cNvPr id="1554" name="Google Shape;1554;p39"/>
            <p:cNvSpPr/>
            <p:nvPr/>
          </p:nvSpPr>
          <p:spPr>
            <a:xfrm>
              <a:off x="1766250" y="3515625"/>
              <a:ext cx="28900" cy="29575"/>
            </a:xfrm>
            <a:custGeom>
              <a:rect b="b" l="l" r="r" t="t"/>
              <a:pathLst>
                <a:path extrusionOk="0" h="1183" w="1156">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1765500" y="3435000"/>
              <a:ext cx="30425" cy="28900"/>
            </a:xfrm>
            <a:custGeom>
              <a:rect b="b" l="l" r="r" t="t"/>
              <a:pathLst>
                <a:path extrusionOk="0" h="1156" w="1217">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9"/>
            <p:cNvSpPr/>
            <p:nvPr/>
          </p:nvSpPr>
          <p:spPr>
            <a:xfrm>
              <a:off x="1590725" y="3351400"/>
              <a:ext cx="29650" cy="29675"/>
            </a:xfrm>
            <a:custGeom>
              <a:rect b="b" l="l" r="r" t="t"/>
              <a:pathLst>
                <a:path extrusionOk="0" h="1187" w="1186">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9"/>
            <p:cNvSpPr/>
            <p:nvPr/>
          </p:nvSpPr>
          <p:spPr>
            <a:xfrm>
              <a:off x="1678100" y="3351400"/>
              <a:ext cx="30425" cy="30425"/>
            </a:xfrm>
            <a:custGeom>
              <a:rect b="b" l="l" r="r" t="t"/>
              <a:pathLst>
                <a:path extrusionOk="0" h="1217" w="1217">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1764725" y="3351400"/>
              <a:ext cx="31200" cy="30425"/>
            </a:xfrm>
            <a:custGeom>
              <a:rect b="b" l="l" r="r" t="t"/>
              <a:pathLst>
                <a:path extrusionOk="0" h="1217" w="1248">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1589950" y="3270100"/>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1678100" y="32701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1764725" y="3270850"/>
              <a:ext cx="31200" cy="29675"/>
            </a:xfrm>
            <a:custGeom>
              <a:rect b="b" l="l" r="r" t="t"/>
              <a:pathLst>
                <a:path extrusionOk="0" h="1187" w="1248">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1678100"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1502575" y="3188025"/>
              <a:ext cx="30425" cy="30425"/>
            </a:xfrm>
            <a:custGeom>
              <a:rect b="b" l="l" r="r" t="t"/>
              <a:pathLst>
                <a:path extrusionOk="0" h="1217" w="1217">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1589950" y="3188025"/>
              <a:ext cx="30425" cy="30425"/>
            </a:xfrm>
            <a:custGeom>
              <a:rect b="b" l="l" r="r" t="t"/>
              <a:pathLst>
                <a:path extrusionOk="0" h="1217" w="1217">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1764725" y="3188025"/>
              <a:ext cx="31200" cy="30425"/>
            </a:xfrm>
            <a:custGeom>
              <a:rect b="b" l="l" r="r" t="t"/>
              <a:pathLst>
                <a:path extrusionOk="0" h="1217" w="1248">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1589950" y="310672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1502575" y="310672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1415175" y="310672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1678100" y="3106725"/>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1764725" y="3106725"/>
              <a:ext cx="31200" cy="30425"/>
            </a:xfrm>
            <a:custGeom>
              <a:rect b="b" l="l" r="r" t="t"/>
              <a:pathLst>
                <a:path extrusionOk="0" h="1217" w="1248">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1678100" y="302390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1327800" y="3023900"/>
              <a:ext cx="30425" cy="30400"/>
            </a:xfrm>
            <a:custGeom>
              <a:rect b="b" l="l" r="r" t="t"/>
              <a:pathLst>
                <a:path extrusionOk="0" h="1216" w="1217">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9"/>
            <p:cNvSpPr/>
            <p:nvPr/>
          </p:nvSpPr>
          <p:spPr>
            <a:xfrm>
              <a:off x="1589950" y="302390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9"/>
            <p:cNvSpPr/>
            <p:nvPr/>
          </p:nvSpPr>
          <p:spPr>
            <a:xfrm>
              <a:off x="1415175" y="3023900"/>
              <a:ext cx="30425" cy="30400"/>
            </a:xfrm>
            <a:custGeom>
              <a:rect b="b" l="l" r="r" t="t"/>
              <a:pathLst>
                <a:path extrusionOk="0" h="1216" w="1217">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1502575" y="302390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1765500" y="3024650"/>
              <a:ext cx="30425" cy="29650"/>
            </a:xfrm>
            <a:custGeom>
              <a:rect b="b" l="l" r="r" t="t"/>
              <a:pathLst>
                <a:path extrusionOk="0" h="1186" w="1217">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1589950" y="2941825"/>
              <a:ext cx="30425" cy="30425"/>
            </a:xfrm>
            <a:custGeom>
              <a:rect b="b" l="l" r="r" t="t"/>
              <a:pathLst>
                <a:path extrusionOk="0" h="1217" w="1217">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1415175" y="2942575"/>
              <a:ext cx="30425" cy="30425"/>
            </a:xfrm>
            <a:custGeom>
              <a:rect b="b" l="l" r="r" t="t"/>
              <a:pathLst>
                <a:path extrusionOk="0" h="1217" w="1217">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1502575" y="2941825"/>
              <a:ext cx="30425" cy="30425"/>
            </a:xfrm>
            <a:custGeom>
              <a:rect b="b" l="l" r="r" t="t"/>
              <a:pathLst>
                <a:path extrusionOk="0" h="1217" w="1217">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1327800" y="2942575"/>
              <a:ext cx="30425" cy="30425"/>
            </a:xfrm>
            <a:custGeom>
              <a:rect b="b" l="l" r="r" t="t"/>
              <a:pathLst>
                <a:path extrusionOk="0" h="1217" w="1217">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1678100" y="2941825"/>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1240400" y="2942575"/>
              <a:ext cx="30425" cy="30425"/>
            </a:xfrm>
            <a:custGeom>
              <a:rect b="b" l="l" r="r" t="t"/>
              <a:pathLst>
                <a:path extrusionOk="0" h="1217" w="1217">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1765500" y="2943350"/>
              <a:ext cx="30425" cy="29650"/>
            </a:xfrm>
            <a:custGeom>
              <a:rect b="b" l="l" r="r" t="t"/>
              <a:pathLst>
                <a:path extrusionOk="0" h="1186" w="1217">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1327800" y="2860525"/>
              <a:ext cx="30425" cy="30400"/>
            </a:xfrm>
            <a:custGeom>
              <a:rect b="b" l="l" r="r" t="t"/>
              <a:pathLst>
                <a:path extrusionOk="0" h="1216" w="1217">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1415175" y="2860525"/>
              <a:ext cx="30425" cy="30400"/>
            </a:xfrm>
            <a:custGeom>
              <a:rect b="b" l="l" r="r" t="t"/>
              <a:pathLst>
                <a:path extrusionOk="0" h="1216" w="1217">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1152275" y="2860525"/>
              <a:ext cx="30400" cy="30400"/>
            </a:xfrm>
            <a:custGeom>
              <a:rect b="b" l="l" r="r" t="t"/>
              <a:pathLst>
                <a:path extrusionOk="0" h="1216" w="1216">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9"/>
            <p:cNvSpPr/>
            <p:nvPr/>
          </p:nvSpPr>
          <p:spPr>
            <a:xfrm>
              <a:off x="1678100" y="2860525"/>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1589950" y="2860525"/>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a:off x="1502575" y="2860525"/>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a:off x="1240400" y="2860525"/>
              <a:ext cx="30425" cy="30400"/>
            </a:xfrm>
            <a:custGeom>
              <a:rect b="b" l="l" r="r" t="t"/>
              <a:pathLst>
                <a:path extrusionOk="0" h="1216" w="1217">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a:off x="1764725" y="2860525"/>
              <a:ext cx="31200" cy="30400"/>
            </a:xfrm>
            <a:custGeom>
              <a:rect b="b" l="l" r="r" t="t"/>
              <a:pathLst>
                <a:path extrusionOk="0" h="1216" w="1248">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9"/>
            <p:cNvSpPr/>
            <p:nvPr/>
          </p:nvSpPr>
          <p:spPr>
            <a:xfrm>
              <a:off x="1678100" y="27792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9"/>
            <p:cNvSpPr/>
            <p:nvPr/>
          </p:nvSpPr>
          <p:spPr>
            <a:xfrm>
              <a:off x="1589950" y="2779200"/>
              <a:ext cx="30425" cy="30425"/>
            </a:xfrm>
            <a:custGeom>
              <a:rect b="b" l="l" r="r" t="t"/>
              <a:pathLst>
                <a:path extrusionOk="0" h="1217" w="1217">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9"/>
            <p:cNvSpPr/>
            <p:nvPr/>
          </p:nvSpPr>
          <p:spPr>
            <a:xfrm>
              <a:off x="1415175" y="2779200"/>
              <a:ext cx="30425" cy="30425"/>
            </a:xfrm>
            <a:custGeom>
              <a:rect b="b" l="l" r="r" t="t"/>
              <a:pathLst>
                <a:path extrusionOk="0" h="1217" w="1217">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a:off x="1152275" y="2779200"/>
              <a:ext cx="30400" cy="30425"/>
            </a:xfrm>
            <a:custGeom>
              <a:rect b="b" l="l" r="r" t="t"/>
              <a:pathLst>
                <a:path extrusionOk="0" h="1217" w="1216">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a:off x="1502575" y="2779200"/>
              <a:ext cx="30425" cy="3042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a:off x="1327800" y="2779200"/>
              <a:ext cx="30425" cy="30425"/>
            </a:xfrm>
            <a:custGeom>
              <a:rect b="b" l="l" r="r" t="t"/>
              <a:pathLst>
                <a:path extrusionOk="0" h="1217" w="1217">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p:nvPr/>
          </p:nvSpPr>
          <p:spPr>
            <a:xfrm>
              <a:off x="1064125" y="2779200"/>
              <a:ext cx="30400" cy="30425"/>
            </a:xfrm>
            <a:custGeom>
              <a:rect b="b" l="l" r="r" t="t"/>
              <a:pathLst>
                <a:path extrusionOk="0" h="1217" w="1216">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a:off x="1240400" y="2779200"/>
              <a:ext cx="30425" cy="30425"/>
            </a:xfrm>
            <a:custGeom>
              <a:rect b="b" l="l" r="r" t="t"/>
              <a:pathLst>
                <a:path extrusionOk="0" h="1217" w="1217">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9"/>
            <p:cNvSpPr/>
            <p:nvPr/>
          </p:nvSpPr>
          <p:spPr>
            <a:xfrm>
              <a:off x="1764725" y="2777675"/>
              <a:ext cx="31200" cy="30425"/>
            </a:xfrm>
            <a:custGeom>
              <a:rect b="b" l="l" r="r" t="t"/>
              <a:pathLst>
                <a:path extrusionOk="0" h="1217" w="1248">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9"/>
            <p:cNvSpPr/>
            <p:nvPr/>
          </p:nvSpPr>
          <p:spPr>
            <a:xfrm>
              <a:off x="975975" y="269715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9"/>
            <p:cNvSpPr/>
            <p:nvPr/>
          </p:nvSpPr>
          <p:spPr>
            <a:xfrm>
              <a:off x="1327800" y="269715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9"/>
            <p:cNvSpPr/>
            <p:nvPr/>
          </p:nvSpPr>
          <p:spPr>
            <a:xfrm>
              <a:off x="1152275" y="269715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9"/>
            <p:cNvSpPr/>
            <p:nvPr/>
          </p:nvSpPr>
          <p:spPr>
            <a:xfrm>
              <a:off x="1064125" y="2697150"/>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9"/>
            <p:cNvSpPr/>
            <p:nvPr/>
          </p:nvSpPr>
          <p:spPr>
            <a:xfrm>
              <a:off x="1240400" y="26971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9"/>
            <p:cNvSpPr/>
            <p:nvPr/>
          </p:nvSpPr>
          <p:spPr>
            <a:xfrm>
              <a:off x="1678100" y="269715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9"/>
            <p:cNvSpPr/>
            <p:nvPr/>
          </p:nvSpPr>
          <p:spPr>
            <a:xfrm>
              <a:off x="1589950" y="269715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9"/>
            <p:cNvSpPr/>
            <p:nvPr/>
          </p:nvSpPr>
          <p:spPr>
            <a:xfrm>
              <a:off x="1502575" y="2697150"/>
              <a:ext cx="30425" cy="30400"/>
            </a:xfrm>
            <a:custGeom>
              <a:rect b="b" l="l" r="r" t="t"/>
              <a:pathLst>
                <a:path extrusionOk="0" h="1216" w="1217">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9"/>
            <p:cNvSpPr/>
            <p:nvPr/>
          </p:nvSpPr>
          <p:spPr>
            <a:xfrm>
              <a:off x="1415175" y="2697150"/>
              <a:ext cx="30425" cy="30400"/>
            </a:xfrm>
            <a:custGeom>
              <a:rect b="b" l="l" r="r" t="t"/>
              <a:pathLst>
                <a:path extrusionOk="0" h="1216" w="1217">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9"/>
            <p:cNvSpPr/>
            <p:nvPr/>
          </p:nvSpPr>
          <p:spPr>
            <a:xfrm>
              <a:off x="1765500" y="2697150"/>
              <a:ext cx="30425" cy="30400"/>
            </a:xfrm>
            <a:custGeom>
              <a:rect b="b" l="l" r="r" t="t"/>
              <a:pathLst>
                <a:path extrusionOk="0" h="1216" w="1217">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9"/>
            <p:cNvSpPr/>
            <p:nvPr/>
          </p:nvSpPr>
          <p:spPr>
            <a:xfrm>
              <a:off x="801200" y="269715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9"/>
            <p:cNvSpPr/>
            <p:nvPr/>
          </p:nvSpPr>
          <p:spPr>
            <a:xfrm>
              <a:off x="888575" y="2697150"/>
              <a:ext cx="30425" cy="30400"/>
            </a:xfrm>
            <a:custGeom>
              <a:rect b="b" l="l" r="r" t="t"/>
              <a:pathLst>
                <a:path extrusionOk="0" h="1216" w="1217">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9"/>
            <p:cNvSpPr/>
            <p:nvPr/>
          </p:nvSpPr>
          <p:spPr>
            <a:xfrm>
              <a:off x="626425" y="2697150"/>
              <a:ext cx="30425" cy="30400"/>
            </a:xfrm>
            <a:custGeom>
              <a:rect b="b" l="l" r="r" t="t"/>
              <a:pathLst>
                <a:path extrusionOk="0" h="1216" w="1217">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9"/>
            <p:cNvSpPr/>
            <p:nvPr/>
          </p:nvSpPr>
          <p:spPr>
            <a:xfrm>
              <a:off x="713800" y="2697150"/>
              <a:ext cx="30425" cy="30400"/>
            </a:xfrm>
            <a:custGeom>
              <a:rect b="b" l="l" r="r" t="t"/>
              <a:pathLst>
                <a:path extrusionOk="0" h="1216" w="1217">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9"/>
            <p:cNvSpPr/>
            <p:nvPr/>
          </p:nvSpPr>
          <p:spPr>
            <a:xfrm>
              <a:off x="539025" y="2697150"/>
              <a:ext cx="31950" cy="30400"/>
            </a:xfrm>
            <a:custGeom>
              <a:rect b="b" l="l" r="r" t="t"/>
              <a:pathLst>
                <a:path extrusionOk="0" h="1216" w="1278">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9"/>
            <p:cNvSpPr/>
            <p:nvPr/>
          </p:nvSpPr>
          <p:spPr>
            <a:xfrm>
              <a:off x="713050" y="2779200"/>
              <a:ext cx="30425" cy="30425"/>
            </a:xfrm>
            <a:custGeom>
              <a:rect b="b" l="l" r="r" t="t"/>
              <a:pathLst>
                <a:path extrusionOk="0" h="1217" w="1217">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9"/>
            <p:cNvSpPr/>
            <p:nvPr/>
          </p:nvSpPr>
          <p:spPr>
            <a:xfrm>
              <a:off x="977500" y="2779975"/>
              <a:ext cx="28900" cy="29650"/>
            </a:xfrm>
            <a:custGeom>
              <a:rect b="b" l="l" r="r" t="t"/>
              <a:pathLst>
                <a:path extrusionOk="0" h="1186" w="1156">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9"/>
            <p:cNvSpPr/>
            <p:nvPr/>
          </p:nvSpPr>
          <p:spPr>
            <a:xfrm>
              <a:off x="625650" y="2779200"/>
              <a:ext cx="30425" cy="30425"/>
            </a:xfrm>
            <a:custGeom>
              <a:rect b="b" l="l" r="r" t="t"/>
              <a:pathLst>
                <a:path extrusionOk="0" h="1217" w="1217">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9"/>
            <p:cNvSpPr/>
            <p:nvPr/>
          </p:nvSpPr>
          <p:spPr>
            <a:xfrm>
              <a:off x="888575" y="2779200"/>
              <a:ext cx="30425" cy="30425"/>
            </a:xfrm>
            <a:custGeom>
              <a:rect b="b" l="l" r="r" t="t"/>
              <a:pathLst>
                <a:path extrusionOk="0" h="1217" w="1217">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9"/>
            <p:cNvSpPr/>
            <p:nvPr/>
          </p:nvSpPr>
          <p:spPr>
            <a:xfrm>
              <a:off x="801200" y="2779200"/>
              <a:ext cx="30425" cy="30425"/>
            </a:xfrm>
            <a:custGeom>
              <a:rect b="b" l="l" r="r" t="t"/>
              <a:pathLst>
                <a:path extrusionOk="0" h="1217" w="1217">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9"/>
            <p:cNvSpPr/>
            <p:nvPr/>
          </p:nvSpPr>
          <p:spPr>
            <a:xfrm>
              <a:off x="538275" y="2779200"/>
              <a:ext cx="31175" cy="30425"/>
            </a:xfrm>
            <a:custGeom>
              <a:rect b="b" l="l" r="r" t="t"/>
              <a:pathLst>
                <a:path extrusionOk="0" h="1217" w="1247">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9"/>
            <p:cNvSpPr/>
            <p:nvPr/>
          </p:nvSpPr>
          <p:spPr>
            <a:xfrm>
              <a:off x="801200" y="2860525"/>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9"/>
            <p:cNvSpPr/>
            <p:nvPr/>
          </p:nvSpPr>
          <p:spPr>
            <a:xfrm>
              <a:off x="713800" y="2860525"/>
              <a:ext cx="30425" cy="30400"/>
            </a:xfrm>
            <a:custGeom>
              <a:rect b="b" l="l" r="r" t="t"/>
              <a:pathLst>
                <a:path extrusionOk="0" h="1216" w="1217">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9"/>
            <p:cNvSpPr/>
            <p:nvPr/>
          </p:nvSpPr>
          <p:spPr>
            <a:xfrm>
              <a:off x="626425" y="2860525"/>
              <a:ext cx="30425" cy="30400"/>
            </a:xfrm>
            <a:custGeom>
              <a:rect b="b" l="l" r="r" t="t"/>
              <a:pathLst>
                <a:path extrusionOk="0" h="1216" w="1217">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9"/>
            <p:cNvSpPr/>
            <p:nvPr/>
          </p:nvSpPr>
          <p:spPr>
            <a:xfrm>
              <a:off x="1064875" y="2860525"/>
              <a:ext cx="29650" cy="30400"/>
            </a:xfrm>
            <a:custGeom>
              <a:rect b="b" l="l" r="r" t="t"/>
              <a:pathLst>
                <a:path extrusionOk="0" h="1216" w="1186">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9"/>
            <p:cNvSpPr/>
            <p:nvPr/>
          </p:nvSpPr>
          <p:spPr>
            <a:xfrm>
              <a:off x="977500" y="2860525"/>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9"/>
            <p:cNvSpPr/>
            <p:nvPr/>
          </p:nvSpPr>
          <p:spPr>
            <a:xfrm>
              <a:off x="888575" y="2860525"/>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9"/>
            <p:cNvSpPr/>
            <p:nvPr/>
          </p:nvSpPr>
          <p:spPr>
            <a:xfrm>
              <a:off x="539025" y="2859750"/>
              <a:ext cx="30425" cy="30425"/>
            </a:xfrm>
            <a:custGeom>
              <a:rect b="b" l="l" r="r" t="t"/>
              <a:pathLst>
                <a:path extrusionOk="0" h="1217" w="1217">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9"/>
            <p:cNvSpPr/>
            <p:nvPr/>
          </p:nvSpPr>
          <p:spPr>
            <a:xfrm>
              <a:off x="713050" y="2942575"/>
              <a:ext cx="30425" cy="30425"/>
            </a:xfrm>
            <a:custGeom>
              <a:rect b="b" l="l" r="r" t="t"/>
              <a:pathLst>
                <a:path extrusionOk="0" h="1217" w="1217">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9"/>
            <p:cNvSpPr/>
            <p:nvPr/>
          </p:nvSpPr>
          <p:spPr>
            <a:xfrm>
              <a:off x="801200" y="2941825"/>
              <a:ext cx="30425" cy="30425"/>
            </a:xfrm>
            <a:custGeom>
              <a:rect b="b" l="l" r="r" t="t"/>
              <a:pathLst>
                <a:path extrusionOk="0" h="1217" w="1217">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9"/>
            <p:cNvSpPr/>
            <p:nvPr/>
          </p:nvSpPr>
          <p:spPr>
            <a:xfrm>
              <a:off x="625650" y="2942575"/>
              <a:ext cx="30425" cy="30425"/>
            </a:xfrm>
            <a:custGeom>
              <a:rect b="b" l="l" r="r" t="t"/>
              <a:pathLst>
                <a:path extrusionOk="0" h="1217" w="1217">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9"/>
            <p:cNvSpPr/>
            <p:nvPr/>
          </p:nvSpPr>
          <p:spPr>
            <a:xfrm>
              <a:off x="977500" y="2941825"/>
              <a:ext cx="30400" cy="30425"/>
            </a:xfrm>
            <a:custGeom>
              <a:rect b="b" l="l" r="r" t="t"/>
              <a:pathLst>
                <a:path extrusionOk="0" h="1217" w="1216">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1064125" y="2941825"/>
              <a:ext cx="30400" cy="30425"/>
            </a:xfrm>
            <a:custGeom>
              <a:rect b="b" l="l" r="r" t="t"/>
              <a:pathLst>
                <a:path extrusionOk="0" h="1217" w="1216">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888575" y="2941825"/>
              <a:ext cx="30425" cy="30425"/>
            </a:xfrm>
            <a:custGeom>
              <a:rect b="b" l="l" r="r" t="t"/>
              <a:pathLst>
                <a:path extrusionOk="0" h="1217" w="1217">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1152275" y="2943350"/>
              <a:ext cx="28900" cy="29650"/>
            </a:xfrm>
            <a:custGeom>
              <a:rect b="b" l="l" r="r" t="t"/>
              <a:pathLst>
                <a:path extrusionOk="0" h="1186" w="1156">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538275" y="2942575"/>
              <a:ext cx="30425" cy="28900"/>
            </a:xfrm>
            <a:custGeom>
              <a:rect b="b" l="l" r="r" t="t"/>
              <a:pathLst>
                <a:path extrusionOk="0" h="1156" w="1217">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a:off x="713800" y="3023900"/>
              <a:ext cx="30425" cy="30400"/>
            </a:xfrm>
            <a:custGeom>
              <a:rect b="b" l="l" r="r" t="t"/>
              <a:pathLst>
                <a:path extrusionOk="0" h="1216" w="1217">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9"/>
            <p:cNvSpPr/>
            <p:nvPr/>
          </p:nvSpPr>
          <p:spPr>
            <a:xfrm>
              <a:off x="1240400" y="3024650"/>
              <a:ext cx="30425" cy="30425"/>
            </a:xfrm>
            <a:custGeom>
              <a:rect b="b" l="l" r="r" t="t"/>
              <a:pathLst>
                <a:path extrusionOk="0" h="1217" w="1217">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a:off x="1152275" y="302390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a:off x="626425" y="3023900"/>
              <a:ext cx="30425" cy="30400"/>
            </a:xfrm>
            <a:custGeom>
              <a:rect b="b" l="l" r="r" t="t"/>
              <a:pathLst>
                <a:path extrusionOk="0" h="1216" w="1217">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a:off x="1064125" y="3023900"/>
              <a:ext cx="30400" cy="30400"/>
            </a:xfrm>
            <a:custGeom>
              <a:rect b="b" l="l" r="r" t="t"/>
              <a:pathLst>
                <a:path extrusionOk="0" h="1216" w="1216">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a:off x="888575" y="3023900"/>
              <a:ext cx="30425" cy="30400"/>
            </a:xfrm>
            <a:custGeom>
              <a:rect b="b" l="l" r="r" t="t"/>
              <a:pathLst>
                <a:path extrusionOk="0" h="1216" w="1217">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a:off x="977500" y="3023900"/>
              <a:ext cx="30400" cy="30400"/>
            </a:xfrm>
            <a:custGeom>
              <a:rect b="b" l="l" r="r" t="t"/>
              <a:pathLst>
                <a:path extrusionOk="0" h="1216" w="1216">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9"/>
            <p:cNvSpPr/>
            <p:nvPr/>
          </p:nvSpPr>
          <p:spPr>
            <a:xfrm>
              <a:off x="801200" y="3023900"/>
              <a:ext cx="30425" cy="30400"/>
            </a:xfrm>
            <a:custGeom>
              <a:rect b="b" l="l" r="r" t="t"/>
              <a:pathLst>
                <a:path extrusionOk="0" h="1216" w="1217">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9"/>
            <p:cNvSpPr/>
            <p:nvPr/>
          </p:nvSpPr>
          <p:spPr>
            <a:xfrm>
              <a:off x="539025" y="3023900"/>
              <a:ext cx="31950" cy="30400"/>
            </a:xfrm>
            <a:custGeom>
              <a:rect b="b" l="l" r="r" t="t"/>
              <a:pathLst>
                <a:path extrusionOk="0" h="1216" w="1278">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9"/>
            <p:cNvSpPr/>
            <p:nvPr/>
          </p:nvSpPr>
          <p:spPr>
            <a:xfrm>
              <a:off x="1239650" y="3106725"/>
              <a:ext cx="30425" cy="30425"/>
            </a:xfrm>
            <a:custGeom>
              <a:rect b="b" l="l" r="r" t="t"/>
              <a:pathLst>
                <a:path extrusionOk="0" h="1217" w="1217">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9"/>
            <p:cNvSpPr/>
            <p:nvPr/>
          </p:nvSpPr>
          <p:spPr>
            <a:xfrm>
              <a:off x="1152275" y="3106725"/>
              <a:ext cx="30400" cy="30425"/>
            </a:xfrm>
            <a:custGeom>
              <a:rect b="b" l="l" r="r" t="t"/>
              <a:pathLst>
                <a:path extrusionOk="0" h="1217" w="1216">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9"/>
            <p:cNvSpPr/>
            <p:nvPr/>
          </p:nvSpPr>
          <p:spPr>
            <a:xfrm>
              <a:off x="1063350" y="3106725"/>
              <a:ext cx="30425" cy="30425"/>
            </a:xfrm>
            <a:custGeom>
              <a:rect b="b" l="l" r="r" t="t"/>
              <a:pathLst>
                <a:path extrusionOk="0" h="1217" w="1217">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9"/>
            <p:cNvSpPr/>
            <p:nvPr/>
          </p:nvSpPr>
          <p:spPr>
            <a:xfrm>
              <a:off x="888575" y="3106725"/>
              <a:ext cx="30425" cy="30425"/>
            </a:xfrm>
            <a:custGeom>
              <a:rect b="b" l="l" r="r" t="t"/>
              <a:pathLst>
                <a:path extrusionOk="0" h="1217" w="1217">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9"/>
            <p:cNvSpPr/>
            <p:nvPr/>
          </p:nvSpPr>
          <p:spPr>
            <a:xfrm>
              <a:off x="625650" y="3106725"/>
              <a:ext cx="30425" cy="30425"/>
            </a:xfrm>
            <a:custGeom>
              <a:rect b="b" l="l" r="r" t="t"/>
              <a:pathLst>
                <a:path extrusionOk="0" h="1217" w="1217">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9"/>
            <p:cNvSpPr/>
            <p:nvPr/>
          </p:nvSpPr>
          <p:spPr>
            <a:xfrm>
              <a:off x="1327800" y="3106725"/>
              <a:ext cx="29650" cy="29650"/>
            </a:xfrm>
            <a:custGeom>
              <a:rect b="b" l="l" r="r" t="t"/>
              <a:pathLst>
                <a:path extrusionOk="0" h="1186" w="1186">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9"/>
            <p:cNvSpPr/>
            <p:nvPr/>
          </p:nvSpPr>
          <p:spPr>
            <a:xfrm>
              <a:off x="801200" y="3106725"/>
              <a:ext cx="30425" cy="30425"/>
            </a:xfrm>
            <a:custGeom>
              <a:rect b="b" l="l" r="r" t="t"/>
              <a:pathLst>
                <a:path extrusionOk="0" h="1217" w="1217">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9"/>
            <p:cNvSpPr/>
            <p:nvPr/>
          </p:nvSpPr>
          <p:spPr>
            <a:xfrm>
              <a:off x="975975" y="3106725"/>
              <a:ext cx="30425" cy="30425"/>
            </a:xfrm>
            <a:custGeom>
              <a:rect b="b" l="l" r="r" t="t"/>
              <a:pathLst>
                <a:path extrusionOk="0" h="1217" w="1217">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9"/>
            <p:cNvSpPr/>
            <p:nvPr/>
          </p:nvSpPr>
          <p:spPr>
            <a:xfrm>
              <a:off x="713050" y="3106725"/>
              <a:ext cx="30425" cy="30425"/>
            </a:xfrm>
            <a:custGeom>
              <a:rect b="b" l="l" r="r" t="t"/>
              <a:pathLst>
                <a:path extrusionOk="0" h="1217" w="1217">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9"/>
            <p:cNvSpPr/>
            <p:nvPr/>
          </p:nvSpPr>
          <p:spPr>
            <a:xfrm>
              <a:off x="538275" y="3107475"/>
              <a:ext cx="31175" cy="30425"/>
            </a:xfrm>
            <a:custGeom>
              <a:rect b="b" l="l" r="r" t="t"/>
              <a:pathLst>
                <a:path extrusionOk="0" h="1217" w="1247">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9"/>
            <p:cNvSpPr/>
            <p:nvPr/>
          </p:nvSpPr>
          <p:spPr>
            <a:xfrm>
              <a:off x="1415175" y="3188025"/>
              <a:ext cx="29675" cy="30425"/>
            </a:xfrm>
            <a:custGeom>
              <a:rect b="b" l="l" r="r" t="t"/>
              <a:pathLst>
                <a:path extrusionOk="0" h="1217" w="1187">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9"/>
            <p:cNvSpPr/>
            <p:nvPr/>
          </p:nvSpPr>
          <p:spPr>
            <a:xfrm>
              <a:off x="713800" y="3188025"/>
              <a:ext cx="30425" cy="30425"/>
            </a:xfrm>
            <a:custGeom>
              <a:rect b="b" l="l" r="r" t="t"/>
              <a:pathLst>
                <a:path extrusionOk="0" h="1217" w="1217">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9"/>
            <p:cNvSpPr/>
            <p:nvPr/>
          </p:nvSpPr>
          <p:spPr>
            <a:xfrm>
              <a:off x="626425" y="3188025"/>
              <a:ext cx="30425" cy="30425"/>
            </a:xfrm>
            <a:custGeom>
              <a:rect b="b" l="l" r="r" t="t"/>
              <a:pathLst>
                <a:path extrusionOk="0" h="1217" w="1217">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9"/>
            <p:cNvSpPr/>
            <p:nvPr/>
          </p:nvSpPr>
          <p:spPr>
            <a:xfrm>
              <a:off x="977500" y="3188025"/>
              <a:ext cx="30400" cy="30425"/>
            </a:xfrm>
            <a:custGeom>
              <a:rect b="b" l="l" r="r" t="t"/>
              <a:pathLst>
                <a:path extrusionOk="0" h="1217" w="1216">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9"/>
            <p:cNvSpPr/>
            <p:nvPr/>
          </p:nvSpPr>
          <p:spPr>
            <a:xfrm>
              <a:off x="1327800" y="3188025"/>
              <a:ext cx="30425" cy="30425"/>
            </a:xfrm>
            <a:custGeom>
              <a:rect b="b" l="l" r="r" t="t"/>
              <a:pathLst>
                <a:path extrusionOk="0" h="1217" w="1217">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9"/>
            <p:cNvSpPr/>
            <p:nvPr/>
          </p:nvSpPr>
          <p:spPr>
            <a:xfrm>
              <a:off x="888575"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9"/>
            <p:cNvSpPr/>
            <p:nvPr/>
          </p:nvSpPr>
          <p:spPr>
            <a:xfrm>
              <a:off x="801200" y="3188025"/>
              <a:ext cx="30425" cy="30425"/>
            </a:xfrm>
            <a:custGeom>
              <a:rect b="b" l="l" r="r" t="t"/>
              <a:pathLst>
                <a:path extrusionOk="0" h="1217" w="1217">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9"/>
            <p:cNvSpPr/>
            <p:nvPr/>
          </p:nvSpPr>
          <p:spPr>
            <a:xfrm>
              <a:off x="1240400" y="3188025"/>
              <a:ext cx="30425" cy="30425"/>
            </a:xfrm>
            <a:custGeom>
              <a:rect b="b" l="l" r="r" t="t"/>
              <a:pathLst>
                <a:path extrusionOk="0" h="1217" w="1217">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9"/>
            <p:cNvSpPr/>
            <p:nvPr/>
          </p:nvSpPr>
          <p:spPr>
            <a:xfrm>
              <a:off x="1064125" y="3188025"/>
              <a:ext cx="30400" cy="30425"/>
            </a:xfrm>
            <a:custGeom>
              <a:rect b="b" l="l" r="r" t="t"/>
              <a:pathLst>
                <a:path extrusionOk="0" h="1217" w="1216">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9"/>
            <p:cNvSpPr/>
            <p:nvPr/>
          </p:nvSpPr>
          <p:spPr>
            <a:xfrm>
              <a:off x="1152275" y="3188025"/>
              <a:ext cx="30400" cy="30425"/>
            </a:xfrm>
            <a:custGeom>
              <a:rect b="b" l="l" r="r" t="t"/>
              <a:pathLst>
                <a:path extrusionOk="0" h="1217" w="1216">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9"/>
            <p:cNvSpPr/>
            <p:nvPr/>
          </p:nvSpPr>
          <p:spPr>
            <a:xfrm>
              <a:off x="539025" y="3189550"/>
              <a:ext cx="29675" cy="28900"/>
            </a:xfrm>
            <a:custGeom>
              <a:rect b="b" l="l" r="r" t="t"/>
              <a:pathLst>
                <a:path extrusionOk="0" h="1156" w="1187">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9"/>
            <p:cNvSpPr/>
            <p:nvPr/>
          </p:nvSpPr>
          <p:spPr>
            <a:xfrm>
              <a:off x="888575" y="3270100"/>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9"/>
            <p:cNvSpPr/>
            <p:nvPr/>
          </p:nvSpPr>
          <p:spPr>
            <a:xfrm>
              <a:off x="977500" y="3270100"/>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9"/>
            <p:cNvSpPr/>
            <p:nvPr/>
          </p:nvSpPr>
          <p:spPr>
            <a:xfrm>
              <a:off x="626425" y="3270100"/>
              <a:ext cx="30425" cy="30425"/>
            </a:xfrm>
            <a:custGeom>
              <a:rect b="b" l="l" r="r" t="t"/>
              <a:pathLst>
                <a:path extrusionOk="0" h="1217" w="1217">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9"/>
            <p:cNvSpPr/>
            <p:nvPr/>
          </p:nvSpPr>
          <p:spPr>
            <a:xfrm>
              <a:off x="801200" y="3270100"/>
              <a:ext cx="30425" cy="30425"/>
            </a:xfrm>
            <a:custGeom>
              <a:rect b="b" l="l" r="r" t="t"/>
              <a:pathLst>
                <a:path extrusionOk="0" h="1217" w="1217">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9"/>
            <p:cNvSpPr/>
            <p:nvPr/>
          </p:nvSpPr>
          <p:spPr>
            <a:xfrm>
              <a:off x="713800" y="3270100"/>
              <a:ext cx="30425" cy="30425"/>
            </a:xfrm>
            <a:custGeom>
              <a:rect b="b" l="l" r="r" t="t"/>
              <a:pathLst>
                <a:path extrusionOk="0" h="1217" w="1217">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9"/>
            <p:cNvSpPr/>
            <p:nvPr/>
          </p:nvSpPr>
          <p:spPr>
            <a:xfrm>
              <a:off x="1240400" y="3270100"/>
              <a:ext cx="30425" cy="30425"/>
            </a:xfrm>
            <a:custGeom>
              <a:rect b="b" l="l" r="r" t="t"/>
              <a:pathLst>
                <a:path extrusionOk="0" h="1217" w="1217">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9"/>
            <p:cNvSpPr/>
            <p:nvPr/>
          </p:nvSpPr>
          <p:spPr>
            <a:xfrm>
              <a:off x="1502575" y="3270100"/>
              <a:ext cx="30425" cy="30425"/>
            </a:xfrm>
            <a:custGeom>
              <a:rect b="b" l="l" r="r" t="t"/>
              <a:pathLst>
                <a:path extrusionOk="0" h="1217" w="1217">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9"/>
            <p:cNvSpPr/>
            <p:nvPr/>
          </p:nvSpPr>
          <p:spPr>
            <a:xfrm>
              <a:off x="1415175" y="3270100"/>
              <a:ext cx="30425" cy="30425"/>
            </a:xfrm>
            <a:custGeom>
              <a:rect b="b" l="l" r="r" t="t"/>
              <a:pathLst>
                <a:path extrusionOk="0" h="1217" w="1217">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9"/>
            <p:cNvSpPr/>
            <p:nvPr/>
          </p:nvSpPr>
          <p:spPr>
            <a:xfrm>
              <a:off x="1152275" y="3270100"/>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9"/>
            <p:cNvSpPr/>
            <p:nvPr/>
          </p:nvSpPr>
          <p:spPr>
            <a:xfrm>
              <a:off x="1327800" y="3270100"/>
              <a:ext cx="30425" cy="30425"/>
            </a:xfrm>
            <a:custGeom>
              <a:rect b="b" l="l" r="r" t="t"/>
              <a:pathLst>
                <a:path extrusionOk="0" h="1217" w="1217">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9"/>
            <p:cNvSpPr/>
            <p:nvPr/>
          </p:nvSpPr>
          <p:spPr>
            <a:xfrm>
              <a:off x="1064125" y="3270100"/>
              <a:ext cx="30400" cy="30425"/>
            </a:xfrm>
            <a:custGeom>
              <a:rect b="b" l="l" r="r" t="t"/>
              <a:pathLst>
                <a:path extrusionOk="0" h="1217" w="1216">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9"/>
            <p:cNvSpPr/>
            <p:nvPr/>
          </p:nvSpPr>
          <p:spPr>
            <a:xfrm>
              <a:off x="538275" y="3270100"/>
              <a:ext cx="28125" cy="28125"/>
            </a:xfrm>
            <a:custGeom>
              <a:rect b="b" l="l" r="r" t="t"/>
              <a:pathLst>
                <a:path extrusionOk="0" h="1125" w="1125">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9"/>
            <p:cNvSpPr/>
            <p:nvPr/>
          </p:nvSpPr>
          <p:spPr>
            <a:xfrm>
              <a:off x="1502575" y="3352100"/>
              <a:ext cx="30425" cy="29725"/>
            </a:xfrm>
            <a:custGeom>
              <a:rect b="b" l="l" r="r" t="t"/>
              <a:pathLst>
                <a:path extrusionOk="0" h="1189" w="1217">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a:off x="801200" y="3352100"/>
              <a:ext cx="30425" cy="29725"/>
            </a:xfrm>
            <a:custGeom>
              <a:rect b="b" l="l" r="r" t="t"/>
              <a:pathLst>
                <a:path extrusionOk="0" h="1189" w="1217">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9"/>
            <p:cNvSpPr/>
            <p:nvPr/>
          </p:nvSpPr>
          <p:spPr>
            <a:xfrm>
              <a:off x="889350" y="3352100"/>
              <a:ext cx="30400" cy="29725"/>
            </a:xfrm>
            <a:custGeom>
              <a:rect b="b" l="l" r="r" t="t"/>
              <a:pathLst>
                <a:path extrusionOk="0" h="1189" w="1216">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9"/>
            <p:cNvSpPr/>
            <p:nvPr/>
          </p:nvSpPr>
          <p:spPr>
            <a:xfrm>
              <a:off x="713800" y="3352100"/>
              <a:ext cx="30425" cy="29725"/>
            </a:xfrm>
            <a:custGeom>
              <a:rect b="b" l="l" r="r" t="t"/>
              <a:pathLst>
                <a:path extrusionOk="0" h="1189" w="1217">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9"/>
            <p:cNvSpPr/>
            <p:nvPr/>
          </p:nvSpPr>
          <p:spPr>
            <a:xfrm>
              <a:off x="626425" y="3352100"/>
              <a:ext cx="30425" cy="29725"/>
            </a:xfrm>
            <a:custGeom>
              <a:rect b="b" l="l" r="r" t="t"/>
              <a:pathLst>
                <a:path extrusionOk="0" h="1189" w="1217">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9"/>
            <p:cNvSpPr/>
            <p:nvPr/>
          </p:nvSpPr>
          <p:spPr>
            <a:xfrm>
              <a:off x="977500" y="3352100"/>
              <a:ext cx="29650" cy="29725"/>
            </a:xfrm>
            <a:custGeom>
              <a:rect b="b" l="l" r="r" t="t"/>
              <a:pathLst>
                <a:path extrusionOk="0" h="1189" w="1186">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a:off x="1327800" y="3352100"/>
              <a:ext cx="30425" cy="29725"/>
            </a:xfrm>
            <a:custGeom>
              <a:rect b="b" l="l" r="r" t="t"/>
              <a:pathLst>
                <a:path extrusionOk="0" h="1189" w="1217">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a:off x="1240400" y="3352100"/>
              <a:ext cx="30425" cy="29725"/>
            </a:xfrm>
            <a:custGeom>
              <a:rect b="b" l="l" r="r" t="t"/>
              <a:pathLst>
                <a:path extrusionOk="0" h="1189" w="1217">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9"/>
            <p:cNvSpPr/>
            <p:nvPr/>
          </p:nvSpPr>
          <p:spPr>
            <a:xfrm>
              <a:off x="1415175" y="3352100"/>
              <a:ext cx="30425" cy="29725"/>
            </a:xfrm>
            <a:custGeom>
              <a:rect b="b" l="l" r="r" t="t"/>
              <a:pathLst>
                <a:path extrusionOk="0" h="1189" w="1217">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a:off x="1064875" y="3352100"/>
              <a:ext cx="29650" cy="29725"/>
            </a:xfrm>
            <a:custGeom>
              <a:rect b="b" l="l" r="r" t="t"/>
              <a:pathLst>
                <a:path extrusionOk="0" h="1189" w="1186">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9"/>
            <p:cNvSpPr/>
            <p:nvPr/>
          </p:nvSpPr>
          <p:spPr>
            <a:xfrm>
              <a:off x="1152275" y="3352100"/>
              <a:ext cx="30400" cy="29725"/>
            </a:xfrm>
            <a:custGeom>
              <a:rect b="b" l="l" r="r" t="t"/>
              <a:pathLst>
                <a:path extrusionOk="0" h="1189" w="1216">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9"/>
            <p:cNvSpPr/>
            <p:nvPr/>
          </p:nvSpPr>
          <p:spPr>
            <a:xfrm>
              <a:off x="539025" y="3351400"/>
              <a:ext cx="30425" cy="30425"/>
            </a:xfrm>
            <a:custGeom>
              <a:rect b="b" l="l" r="r" t="t"/>
              <a:pathLst>
                <a:path extrusionOk="0" h="1217" w="1217">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9"/>
            <p:cNvSpPr/>
            <p:nvPr/>
          </p:nvSpPr>
          <p:spPr>
            <a:xfrm>
              <a:off x="1502575" y="3433475"/>
              <a:ext cx="28900" cy="30425"/>
            </a:xfrm>
            <a:custGeom>
              <a:rect b="b" l="l" r="r" t="t"/>
              <a:pathLst>
                <a:path extrusionOk="0" h="1217" w="1156">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a:off x="1240400" y="3433475"/>
              <a:ext cx="30425" cy="30425"/>
            </a:xfrm>
            <a:custGeom>
              <a:rect b="b" l="l" r="r" t="t"/>
              <a:pathLst>
                <a:path extrusionOk="0" h="1217" w="1217">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a:off x="1678100" y="3433475"/>
              <a:ext cx="30425" cy="30425"/>
            </a:xfrm>
            <a:custGeom>
              <a:rect b="b" l="l" r="r" t="t"/>
              <a:pathLst>
                <a:path extrusionOk="0" h="1217" w="1217">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a:off x="1152275" y="3433475"/>
              <a:ext cx="30400" cy="30425"/>
            </a:xfrm>
            <a:custGeom>
              <a:rect b="b" l="l" r="r" t="t"/>
              <a:pathLst>
                <a:path extrusionOk="0" h="1217" w="1216">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9"/>
            <p:cNvSpPr/>
            <p:nvPr/>
          </p:nvSpPr>
          <p:spPr>
            <a:xfrm>
              <a:off x="1327800" y="343347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1590725" y="3433475"/>
              <a:ext cx="30425" cy="30425"/>
            </a:xfrm>
            <a:custGeom>
              <a:rect b="b" l="l" r="r" t="t"/>
              <a:pathLst>
                <a:path extrusionOk="0" h="1217" w="1217">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a:off x="1415175" y="3433475"/>
              <a:ext cx="30425" cy="30425"/>
            </a:xfrm>
            <a:custGeom>
              <a:rect b="b" l="l" r="r" t="t"/>
              <a:pathLst>
                <a:path extrusionOk="0" h="1217" w="1217">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a:off x="1064875" y="3433475"/>
              <a:ext cx="29650" cy="30425"/>
            </a:xfrm>
            <a:custGeom>
              <a:rect b="b" l="l" r="r" t="t"/>
              <a:pathLst>
                <a:path extrusionOk="0" h="1217" w="1186">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a:off x="977500" y="3433475"/>
              <a:ext cx="29650" cy="30425"/>
            </a:xfrm>
            <a:custGeom>
              <a:rect b="b" l="l" r="r" t="t"/>
              <a:pathLst>
                <a:path extrusionOk="0" h="1217" w="1186">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a:off x="626425" y="3433475"/>
              <a:ext cx="30425" cy="30425"/>
            </a:xfrm>
            <a:custGeom>
              <a:rect b="b" l="l" r="r" t="t"/>
              <a:pathLst>
                <a:path extrusionOk="0" h="1217" w="1217">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a:off x="713800" y="3433475"/>
              <a:ext cx="30425" cy="30425"/>
            </a:xfrm>
            <a:custGeom>
              <a:rect b="b" l="l" r="r" t="t"/>
              <a:pathLst>
                <a:path extrusionOk="0" h="1217" w="1217">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9"/>
            <p:cNvSpPr/>
            <p:nvPr/>
          </p:nvSpPr>
          <p:spPr>
            <a:xfrm>
              <a:off x="801200" y="3433475"/>
              <a:ext cx="30425" cy="30425"/>
            </a:xfrm>
            <a:custGeom>
              <a:rect b="b" l="l" r="r" t="t"/>
              <a:pathLst>
                <a:path extrusionOk="0" h="1217" w="1217">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9"/>
            <p:cNvSpPr/>
            <p:nvPr/>
          </p:nvSpPr>
          <p:spPr>
            <a:xfrm>
              <a:off x="889350" y="3433475"/>
              <a:ext cx="30400" cy="30425"/>
            </a:xfrm>
            <a:custGeom>
              <a:rect b="b" l="l" r="r" t="t"/>
              <a:pathLst>
                <a:path extrusionOk="0" h="1217" w="1216">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9"/>
            <p:cNvSpPr/>
            <p:nvPr/>
          </p:nvSpPr>
          <p:spPr>
            <a:xfrm>
              <a:off x="538275" y="3434225"/>
              <a:ext cx="28125" cy="28900"/>
            </a:xfrm>
            <a:custGeom>
              <a:rect b="b" l="l" r="r" t="t"/>
              <a:pathLst>
                <a:path extrusionOk="0" h="1156" w="1125">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9"/>
            <p:cNvSpPr/>
            <p:nvPr/>
          </p:nvSpPr>
          <p:spPr>
            <a:xfrm>
              <a:off x="1152275" y="3514775"/>
              <a:ext cx="30400" cy="30425"/>
            </a:xfrm>
            <a:custGeom>
              <a:rect b="b" l="l" r="r" t="t"/>
              <a:pathLst>
                <a:path extrusionOk="0" h="1217" w="1216">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9"/>
            <p:cNvSpPr/>
            <p:nvPr/>
          </p:nvSpPr>
          <p:spPr>
            <a:xfrm>
              <a:off x="1678100" y="3514775"/>
              <a:ext cx="30425" cy="3042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9"/>
            <p:cNvSpPr/>
            <p:nvPr/>
          </p:nvSpPr>
          <p:spPr>
            <a:xfrm>
              <a:off x="1064125" y="3514775"/>
              <a:ext cx="30400" cy="30425"/>
            </a:xfrm>
            <a:custGeom>
              <a:rect b="b" l="l" r="r" t="t"/>
              <a:pathLst>
                <a:path extrusionOk="0" h="1217" w="1216">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9"/>
            <p:cNvSpPr/>
            <p:nvPr/>
          </p:nvSpPr>
          <p:spPr>
            <a:xfrm>
              <a:off x="1589950" y="3514775"/>
              <a:ext cx="30425" cy="30425"/>
            </a:xfrm>
            <a:custGeom>
              <a:rect b="b" l="l" r="r" t="t"/>
              <a:pathLst>
                <a:path extrusionOk="0" h="1217" w="1217">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9"/>
            <p:cNvSpPr/>
            <p:nvPr/>
          </p:nvSpPr>
          <p:spPr>
            <a:xfrm>
              <a:off x="1327800" y="3514775"/>
              <a:ext cx="30425" cy="30425"/>
            </a:xfrm>
            <a:custGeom>
              <a:rect b="b" l="l" r="r" t="t"/>
              <a:pathLst>
                <a:path extrusionOk="0" h="1217" w="1217">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9"/>
            <p:cNvSpPr/>
            <p:nvPr/>
          </p:nvSpPr>
          <p:spPr>
            <a:xfrm>
              <a:off x="1415175" y="3514775"/>
              <a:ext cx="30425" cy="30425"/>
            </a:xfrm>
            <a:custGeom>
              <a:rect b="b" l="l" r="r" t="t"/>
              <a:pathLst>
                <a:path extrusionOk="0" h="1217" w="1217">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9"/>
            <p:cNvSpPr/>
            <p:nvPr/>
          </p:nvSpPr>
          <p:spPr>
            <a:xfrm>
              <a:off x="1502575" y="3514775"/>
              <a:ext cx="28900" cy="30425"/>
            </a:xfrm>
            <a:custGeom>
              <a:rect b="b" l="l" r="r" t="t"/>
              <a:pathLst>
                <a:path extrusionOk="0" h="1217" w="1156">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9"/>
            <p:cNvSpPr/>
            <p:nvPr/>
          </p:nvSpPr>
          <p:spPr>
            <a:xfrm>
              <a:off x="1240400" y="3514775"/>
              <a:ext cx="30425" cy="30425"/>
            </a:xfrm>
            <a:custGeom>
              <a:rect b="b" l="l" r="r" t="t"/>
              <a:pathLst>
                <a:path extrusionOk="0" h="1217" w="1217">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9"/>
            <p:cNvSpPr/>
            <p:nvPr/>
          </p:nvSpPr>
          <p:spPr>
            <a:xfrm>
              <a:off x="713800" y="3514775"/>
              <a:ext cx="30425" cy="30425"/>
            </a:xfrm>
            <a:custGeom>
              <a:rect b="b" l="l" r="r" t="t"/>
              <a:pathLst>
                <a:path extrusionOk="0" h="1217" w="1217">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9"/>
            <p:cNvSpPr/>
            <p:nvPr/>
          </p:nvSpPr>
          <p:spPr>
            <a:xfrm>
              <a:off x="801200" y="3514775"/>
              <a:ext cx="30425" cy="30425"/>
            </a:xfrm>
            <a:custGeom>
              <a:rect b="b" l="l" r="r" t="t"/>
              <a:pathLst>
                <a:path extrusionOk="0" h="1217" w="1217">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9"/>
            <p:cNvSpPr/>
            <p:nvPr/>
          </p:nvSpPr>
          <p:spPr>
            <a:xfrm>
              <a:off x="626425" y="3514775"/>
              <a:ext cx="30425" cy="30425"/>
            </a:xfrm>
            <a:custGeom>
              <a:rect b="b" l="l" r="r" t="t"/>
              <a:pathLst>
                <a:path extrusionOk="0" h="1217" w="1217">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9"/>
            <p:cNvSpPr/>
            <p:nvPr/>
          </p:nvSpPr>
          <p:spPr>
            <a:xfrm>
              <a:off x="888575" y="3514775"/>
              <a:ext cx="30425" cy="30425"/>
            </a:xfrm>
            <a:custGeom>
              <a:rect b="b" l="l" r="r" t="t"/>
              <a:pathLst>
                <a:path extrusionOk="0" h="1217" w="1217">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9"/>
            <p:cNvSpPr/>
            <p:nvPr/>
          </p:nvSpPr>
          <p:spPr>
            <a:xfrm>
              <a:off x="977500" y="3514775"/>
              <a:ext cx="30400" cy="30425"/>
            </a:xfrm>
            <a:custGeom>
              <a:rect b="b" l="l" r="r" t="t"/>
              <a:pathLst>
                <a:path extrusionOk="0" h="1217" w="1216">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9"/>
            <p:cNvSpPr/>
            <p:nvPr/>
          </p:nvSpPr>
          <p:spPr>
            <a:xfrm>
              <a:off x="539025" y="3515550"/>
              <a:ext cx="28900" cy="28900"/>
            </a:xfrm>
            <a:custGeom>
              <a:rect b="b" l="l" r="r" t="t"/>
              <a:pathLst>
                <a:path extrusionOk="0" h="1156" w="1156">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39"/>
          <p:cNvSpPr/>
          <p:nvPr/>
        </p:nvSpPr>
        <p:spPr>
          <a:xfrm>
            <a:off x="8881400" y="-593470"/>
            <a:ext cx="1892092" cy="1893137"/>
          </a:xfrm>
          <a:custGeom>
            <a:rect b="b" l="l" r="r" t="t"/>
            <a:pathLst>
              <a:path extrusionOk="0" h="56172" w="56141">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9"/>
          <p:cNvSpPr txBox="1"/>
          <p:nvPr>
            <p:ph idx="1" type="subTitle"/>
          </p:nvPr>
        </p:nvSpPr>
        <p:spPr>
          <a:xfrm>
            <a:off x="720000" y="1688400"/>
            <a:ext cx="5130300" cy="30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Arial"/>
                <a:ea typeface="Arial"/>
                <a:cs typeface="Arial"/>
                <a:sym typeface="Arial"/>
              </a:rPr>
              <a:t>Poor Candidate Matching</a:t>
            </a:r>
            <a:br>
              <a:rPr b="1" lang="en" sz="1500">
                <a:latin typeface="Arial"/>
                <a:ea typeface="Arial"/>
                <a:cs typeface="Arial"/>
                <a:sym typeface="Arial"/>
              </a:rPr>
            </a:br>
            <a:r>
              <a:rPr lang="en" sz="1500">
                <a:latin typeface="Arial"/>
                <a:ea typeface="Arial"/>
                <a:cs typeface="Arial"/>
                <a:sym typeface="Arial"/>
              </a:rPr>
              <a:t>Enhances job-candidate fit through intelligent keyword and semantic analysis.</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Scalability Limitations</a:t>
            </a:r>
            <a:br>
              <a:rPr b="1" lang="en" sz="1500">
                <a:latin typeface="Arial"/>
                <a:ea typeface="Arial"/>
                <a:cs typeface="Arial"/>
                <a:sym typeface="Arial"/>
              </a:rPr>
            </a:br>
            <a:r>
              <a:rPr lang="en" sz="1500">
                <a:latin typeface="Arial"/>
                <a:ea typeface="Arial"/>
                <a:cs typeface="Arial"/>
                <a:sym typeface="Arial"/>
              </a:rPr>
              <a:t>Supports processing thousands of CVs without manual effort.</a:t>
            </a:r>
            <a:endParaRPr sz="1500">
              <a:latin typeface="Arial"/>
              <a:ea typeface="Arial"/>
              <a:cs typeface="Arial"/>
              <a:sym typeface="Arial"/>
            </a:endParaRPr>
          </a:p>
          <a:p>
            <a:pPr indent="0" lvl="0" marL="0" rtl="0" algn="l">
              <a:spcBef>
                <a:spcPts val="0"/>
              </a:spcBef>
              <a:spcAft>
                <a:spcPts val="0"/>
              </a:spcAft>
              <a:buNone/>
            </a:pPr>
            <a:r>
              <a:rPr b="1" lang="en" sz="1500">
                <a:latin typeface="Arial"/>
                <a:ea typeface="Arial"/>
                <a:cs typeface="Arial"/>
                <a:sym typeface="Arial"/>
              </a:rPr>
              <a:t>Lack of Insightful Analytics</a:t>
            </a:r>
            <a:endParaRPr b="1"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Enables reporting and analytics on talent pools, diversity, skill gaps, and hiring trends.</a:t>
            </a:r>
            <a:endParaRPr sz="1500"/>
          </a:p>
          <a:p>
            <a:pPr indent="0" lvl="0" marL="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40"/>
          <p:cNvSpPr txBox="1"/>
          <p:nvPr>
            <p:ph type="title"/>
          </p:nvPr>
        </p:nvSpPr>
        <p:spPr>
          <a:xfrm>
            <a:off x="2678700" y="2590933"/>
            <a:ext cx="3786600" cy="139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a:p>
            <a:pPr indent="0" lvl="0" marL="0" rtl="0" algn="ctr">
              <a:spcBef>
                <a:spcPts val="0"/>
              </a:spcBef>
              <a:spcAft>
                <a:spcPts val="0"/>
              </a:spcAft>
              <a:buNone/>
            </a:pPr>
            <a:r>
              <a:rPr lang="en"/>
              <a:t>Architecture</a:t>
            </a:r>
            <a:endParaRPr/>
          </a:p>
        </p:txBody>
      </p:sp>
      <p:sp>
        <p:nvSpPr>
          <p:cNvPr id="1726" name="Google Shape;1726;p40"/>
          <p:cNvSpPr txBox="1"/>
          <p:nvPr>
            <p:ph idx="2" type="title"/>
          </p:nvPr>
        </p:nvSpPr>
        <p:spPr>
          <a:xfrm>
            <a:off x="3542400" y="1358900"/>
            <a:ext cx="2059200" cy="10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27" name="Google Shape;1727;p40"/>
          <p:cNvSpPr txBox="1"/>
          <p:nvPr>
            <p:ph idx="1" type="subTitle"/>
          </p:nvPr>
        </p:nvSpPr>
        <p:spPr>
          <a:xfrm>
            <a:off x="2370150" y="3982425"/>
            <a:ext cx="4403700" cy="68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pSp>
        <p:nvGrpSpPr>
          <p:cNvPr id="1728" name="Google Shape;1728;p40"/>
          <p:cNvGrpSpPr/>
          <p:nvPr/>
        </p:nvGrpSpPr>
        <p:grpSpPr>
          <a:xfrm flipH="1" rot="5400000">
            <a:off x="5475837" y="1679644"/>
            <a:ext cx="1037096" cy="395597"/>
            <a:chOff x="-737950" y="458900"/>
            <a:chExt cx="317475" cy="121100"/>
          </a:xfrm>
        </p:grpSpPr>
        <p:sp>
          <p:nvSpPr>
            <p:cNvPr id="1729" name="Google Shape;1729;p40"/>
            <p:cNvSpPr/>
            <p:nvPr/>
          </p:nvSpPr>
          <p:spPr>
            <a:xfrm>
              <a:off x="-508000" y="458900"/>
              <a:ext cx="87525" cy="121100"/>
            </a:xfrm>
            <a:custGeom>
              <a:rect b="b" l="l" r="r" t="t"/>
              <a:pathLst>
                <a:path extrusionOk="0" h="4844" w="3501">
                  <a:moveTo>
                    <a:pt x="1" y="0"/>
                  </a:moveTo>
                  <a:lnTo>
                    <a:pt x="1588" y="2483"/>
                  </a:lnTo>
                  <a:lnTo>
                    <a:pt x="1" y="4843"/>
                  </a:lnTo>
                  <a:lnTo>
                    <a:pt x="1954" y="4843"/>
                  </a:lnTo>
                  <a:lnTo>
                    <a:pt x="3500" y="2483"/>
                  </a:lnTo>
                  <a:lnTo>
                    <a:pt x="3500"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0"/>
            <p:cNvSpPr/>
            <p:nvPr/>
          </p:nvSpPr>
          <p:spPr>
            <a:xfrm>
              <a:off x="-623975" y="458900"/>
              <a:ext cx="88525" cy="121100"/>
            </a:xfrm>
            <a:custGeom>
              <a:rect b="b" l="l" r="r" t="t"/>
              <a:pathLst>
                <a:path extrusionOk="0" h="4844" w="3541">
                  <a:moveTo>
                    <a:pt x="0" y="0"/>
                  </a:moveTo>
                  <a:lnTo>
                    <a:pt x="1628" y="2483"/>
                  </a:lnTo>
                  <a:lnTo>
                    <a:pt x="0" y="4843"/>
                  </a:lnTo>
                  <a:lnTo>
                    <a:pt x="1954" y="4843"/>
                  </a:lnTo>
                  <a:lnTo>
                    <a:pt x="3541" y="2483"/>
                  </a:lnTo>
                  <a:lnTo>
                    <a:pt x="3541" y="2401"/>
                  </a:lnTo>
                  <a:lnTo>
                    <a:pt x="195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0"/>
            <p:cNvSpPr/>
            <p:nvPr/>
          </p:nvSpPr>
          <p:spPr>
            <a:xfrm>
              <a:off x="-737950" y="458900"/>
              <a:ext cx="86525" cy="121100"/>
            </a:xfrm>
            <a:custGeom>
              <a:rect b="b" l="l" r="r" t="t"/>
              <a:pathLst>
                <a:path extrusionOk="0" h="4844" w="3461">
                  <a:moveTo>
                    <a:pt x="1" y="0"/>
                  </a:moveTo>
                  <a:lnTo>
                    <a:pt x="1588" y="2483"/>
                  </a:lnTo>
                  <a:lnTo>
                    <a:pt x="1" y="4843"/>
                  </a:lnTo>
                  <a:lnTo>
                    <a:pt x="1873" y="4843"/>
                  </a:lnTo>
                  <a:lnTo>
                    <a:pt x="3460" y="2483"/>
                  </a:lnTo>
                  <a:lnTo>
                    <a:pt x="3460" y="2401"/>
                  </a:lnTo>
                  <a:lnTo>
                    <a:pt x="1873"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40"/>
          <p:cNvGrpSpPr/>
          <p:nvPr/>
        </p:nvGrpSpPr>
        <p:grpSpPr>
          <a:xfrm>
            <a:off x="7907700" y="2772766"/>
            <a:ext cx="1894575" cy="1811444"/>
            <a:chOff x="6595375" y="1675850"/>
            <a:chExt cx="1229525" cy="1175575"/>
          </a:xfrm>
        </p:grpSpPr>
        <p:sp>
          <p:nvSpPr>
            <p:cNvPr id="1733" name="Google Shape;1733;p40"/>
            <p:cNvSpPr/>
            <p:nvPr/>
          </p:nvSpPr>
          <p:spPr>
            <a:xfrm>
              <a:off x="6595375" y="1675850"/>
              <a:ext cx="1229525" cy="1175575"/>
            </a:xfrm>
            <a:custGeom>
              <a:rect b="b" l="l" r="r" t="t"/>
              <a:pathLst>
                <a:path extrusionOk="0" fill="none" h="47023" w="49181">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0"/>
            <p:cNvSpPr/>
            <p:nvPr/>
          </p:nvSpPr>
          <p:spPr>
            <a:xfrm>
              <a:off x="6727600" y="1801225"/>
              <a:ext cx="965075" cy="923300"/>
            </a:xfrm>
            <a:custGeom>
              <a:rect b="b" l="l" r="r" t="t"/>
              <a:pathLst>
                <a:path extrusionOk="0" fill="none" h="36932" w="38603">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0"/>
            <p:cNvSpPr/>
            <p:nvPr/>
          </p:nvSpPr>
          <p:spPr>
            <a:xfrm>
              <a:off x="6856025" y="1922800"/>
              <a:ext cx="710525" cy="681650"/>
            </a:xfrm>
            <a:custGeom>
              <a:rect b="b" l="l" r="r" t="t"/>
              <a:pathLst>
                <a:path extrusionOk="0" fill="none" h="27266" w="28421">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0"/>
            <p:cNvSpPr/>
            <p:nvPr/>
          </p:nvSpPr>
          <p:spPr>
            <a:xfrm>
              <a:off x="6989000" y="2052000"/>
              <a:ext cx="442275" cy="421750"/>
            </a:xfrm>
            <a:custGeom>
              <a:rect b="b" l="l" r="r" t="t"/>
              <a:pathLst>
                <a:path extrusionOk="0" fill="none" h="16870" w="17691">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0"/>
            <p:cNvSpPr/>
            <p:nvPr/>
          </p:nvSpPr>
          <p:spPr>
            <a:xfrm>
              <a:off x="7106025" y="2164450"/>
              <a:ext cx="209000" cy="198350"/>
            </a:xfrm>
            <a:custGeom>
              <a:rect b="b" l="l" r="r" t="t"/>
              <a:pathLst>
                <a:path extrusionOk="0" fill="none" h="7934" w="836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8" name="Google Shape;1738;p40"/>
          <p:cNvSpPr/>
          <p:nvPr/>
        </p:nvSpPr>
        <p:spPr>
          <a:xfrm rot="5400000">
            <a:off x="611728" y="-173530"/>
            <a:ext cx="332510" cy="1555940"/>
          </a:xfrm>
          <a:custGeom>
            <a:rect b="b" l="l" r="r" t="t"/>
            <a:pathLst>
              <a:path extrusionOk="0" fill="none" h="53345" w="11400">
                <a:moveTo>
                  <a:pt x="1" y="53344"/>
                </a:moveTo>
                <a:lnTo>
                  <a:pt x="1" y="5714"/>
                </a:lnTo>
                <a:cubicBezTo>
                  <a:pt x="1" y="2553"/>
                  <a:pt x="2554" y="0"/>
                  <a:pt x="5715" y="0"/>
                </a:cubicBezTo>
                <a:lnTo>
                  <a:pt x="5715" y="0"/>
                </a:lnTo>
                <a:cubicBezTo>
                  <a:pt x="8846" y="0"/>
                  <a:pt x="11399" y="2553"/>
                  <a:pt x="11399" y="5714"/>
                </a:cubicBezTo>
                <a:lnTo>
                  <a:pt x="11399" y="5334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41"/>
          <p:cNvSpPr/>
          <p:nvPr/>
        </p:nvSpPr>
        <p:spPr>
          <a:xfrm>
            <a:off x="1168225" y="1388400"/>
            <a:ext cx="793800" cy="74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1"/>
          <p:cNvSpPr/>
          <p:nvPr/>
        </p:nvSpPr>
        <p:spPr>
          <a:xfrm>
            <a:off x="4189050" y="1388388"/>
            <a:ext cx="793800" cy="74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Components</a:t>
            </a:r>
            <a:endParaRPr/>
          </a:p>
        </p:txBody>
      </p:sp>
      <p:sp>
        <p:nvSpPr>
          <p:cNvPr id="1746" name="Google Shape;1746;p41"/>
          <p:cNvSpPr txBox="1"/>
          <p:nvPr>
            <p:ph idx="3" type="subTitle"/>
          </p:nvPr>
        </p:nvSpPr>
        <p:spPr>
          <a:xfrm>
            <a:off x="244075" y="2224500"/>
            <a:ext cx="26421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CV Text Extraction Module</a:t>
            </a:r>
            <a:endParaRPr/>
          </a:p>
        </p:txBody>
      </p:sp>
      <p:sp>
        <p:nvSpPr>
          <p:cNvPr id="1747" name="Google Shape;1747;p41"/>
          <p:cNvSpPr txBox="1"/>
          <p:nvPr>
            <p:ph idx="4" type="subTitle"/>
          </p:nvPr>
        </p:nvSpPr>
        <p:spPr>
          <a:xfrm>
            <a:off x="3264903" y="2224488"/>
            <a:ext cx="26421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CV Information Extraction Module</a:t>
            </a:r>
            <a:endParaRPr/>
          </a:p>
        </p:txBody>
      </p:sp>
      <p:sp>
        <p:nvSpPr>
          <p:cNvPr id="1748" name="Google Shape;1748;p41"/>
          <p:cNvSpPr/>
          <p:nvPr/>
        </p:nvSpPr>
        <p:spPr>
          <a:xfrm>
            <a:off x="7033725" y="1388400"/>
            <a:ext cx="793800" cy="74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1"/>
          <p:cNvSpPr txBox="1"/>
          <p:nvPr>
            <p:ph idx="4" type="subTitle"/>
          </p:nvPr>
        </p:nvSpPr>
        <p:spPr>
          <a:xfrm>
            <a:off x="6109575" y="2224500"/>
            <a:ext cx="2642100" cy="62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CV Processing Controller</a:t>
            </a:r>
            <a:endParaRPr/>
          </a:p>
        </p:txBody>
      </p:sp>
      <p:sp>
        <p:nvSpPr>
          <p:cNvPr id="1750" name="Google Shape;1750;p41"/>
          <p:cNvSpPr/>
          <p:nvPr/>
        </p:nvSpPr>
        <p:spPr>
          <a:xfrm>
            <a:off x="4175100" y="3216050"/>
            <a:ext cx="793800" cy="74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1"/>
          <p:cNvSpPr txBox="1"/>
          <p:nvPr>
            <p:ph idx="4" type="subTitle"/>
          </p:nvPr>
        </p:nvSpPr>
        <p:spPr>
          <a:xfrm>
            <a:off x="3250950" y="4052150"/>
            <a:ext cx="2642100" cy="35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 Controller</a:t>
            </a:r>
            <a:endParaRPr/>
          </a:p>
        </p:txBody>
      </p:sp>
      <p:grpSp>
        <p:nvGrpSpPr>
          <p:cNvPr id="1752" name="Google Shape;1752;p41"/>
          <p:cNvGrpSpPr/>
          <p:nvPr/>
        </p:nvGrpSpPr>
        <p:grpSpPr>
          <a:xfrm>
            <a:off x="4339874" y="1508787"/>
            <a:ext cx="492150" cy="499908"/>
            <a:chOff x="2497275" y="2744159"/>
            <a:chExt cx="370930" cy="370549"/>
          </a:xfrm>
        </p:grpSpPr>
        <p:sp>
          <p:nvSpPr>
            <p:cNvPr id="1753" name="Google Shape;1753;p41"/>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4" name="Google Shape;1754;p41"/>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5" name="Google Shape;1755;p41"/>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6" name="Google Shape;1756;p41"/>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7" name="Google Shape;1757;p41"/>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8" name="Google Shape;1758;p41"/>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759" name="Google Shape;1759;p41"/>
          <p:cNvGrpSpPr/>
          <p:nvPr/>
        </p:nvGrpSpPr>
        <p:grpSpPr>
          <a:xfrm>
            <a:off x="1302845" y="1541760"/>
            <a:ext cx="492146" cy="433948"/>
            <a:chOff x="870939" y="2439293"/>
            <a:chExt cx="331993" cy="331993"/>
          </a:xfrm>
        </p:grpSpPr>
        <p:sp>
          <p:nvSpPr>
            <p:cNvPr id="1760" name="Google Shape;1760;p41"/>
            <p:cNvSpPr/>
            <p:nvPr/>
          </p:nvSpPr>
          <p:spPr>
            <a:xfrm>
              <a:off x="870939" y="2439293"/>
              <a:ext cx="331993" cy="331993"/>
            </a:xfrm>
            <a:custGeom>
              <a:rect b="b" l="l" r="r" t="t"/>
              <a:pathLst>
                <a:path extrusionOk="0" h="10431" w="10431">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1"/>
            <p:cNvSpPr/>
            <p:nvPr/>
          </p:nvSpPr>
          <p:spPr>
            <a:xfrm>
              <a:off x="908463" y="2696969"/>
              <a:ext cx="41726" cy="41726"/>
            </a:xfrm>
            <a:custGeom>
              <a:rect b="b" l="l" r="r" t="t"/>
              <a:pathLst>
                <a:path extrusionOk="0" h="1311" w="1311">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1"/>
            <p:cNvSpPr/>
            <p:nvPr/>
          </p:nvSpPr>
          <p:spPr>
            <a:xfrm>
              <a:off x="1015690" y="2696969"/>
              <a:ext cx="41726" cy="41726"/>
            </a:xfrm>
            <a:custGeom>
              <a:rect b="b" l="l" r="r" t="t"/>
              <a:pathLst>
                <a:path extrusionOk="0" h="1311" w="1311">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1"/>
            <p:cNvSpPr/>
            <p:nvPr/>
          </p:nvSpPr>
          <p:spPr>
            <a:xfrm>
              <a:off x="1122567" y="2696969"/>
              <a:ext cx="41726" cy="41726"/>
            </a:xfrm>
            <a:custGeom>
              <a:rect b="b" l="l" r="r" t="t"/>
              <a:pathLst>
                <a:path extrusionOk="0" h="1311" w="1311">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1"/>
            <p:cNvSpPr/>
            <p:nvPr/>
          </p:nvSpPr>
          <p:spPr>
            <a:xfrm>
              <a:off x="913015"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1"/>
            <p:cNvSpPr/>
            <p:nvPr/>
          </p:nvSpPr>
          <p:spPr>
            <a:xfrm>
              <a:off x="913015"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1"/>
            <p:cNvSpPr/>
            <p:nvPr/>
          </p:nvSpPr>
          <p:spPr>
            <a:xfrm>
              <a:off x="913015"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1"/>
            <p:cNvSpPr/>
            <p:nvPr/>
          </p:nvSpPr>
          <p:spPr>
            <a:xfrm>
              <a:off x="894428" y="2474908"/>
              <a:ext cx="69384" cy="167508"/>
            </a:xfrm>
            <a:custGeom>
              <a:rect b="b" l="l" r="r" t="t"/>
              <a:pathLst>
                <a:path extrusionOk="0" h="5263" w="218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1"/>
            <p:cNvSpPr/>
            <p:nvPr/>
          </p:nvSpPr>
          <p:spPr>
            <a:xfrm>
              <a:off x="1002068" y="2474145"/>
              <a:ext cx="69384" cy="168272"/>
            </a:xfrm>
            <a:custGeom>
              <a:rect b="b" l="l" r="r" t="t"/>
              <a:pathLst>
                <a:path extrusionOk="0" h="5287" w="218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1"/>
            <p:cNvSpPr/>
            <p:nvPr/>
          </p:nvSpPr>
          <p:spPr>
            <a:xfrm>
              <a:off x="1108531" y="2474145"/>
              <a:ext cx="69384" cy="168272"/>
            </a:xfrm>
            <a:custGeom>
              <a:rect b="b" l="l" r="r" t="t"/>
              <a:pathLst>
                <a:path extrusionOk="0" h="5287" w="218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1"/>
            <p:cNvSpPr/>
            <p:nvPr/>
          </p:nvSpPr>
          <p:spPr>
            <a:xfrm>
              <a:off x="1127118" y="2504094"/>
              <a:ext cx="31859" cy="9867"/>
            </a:xfrm>
            <a:custGeom>
              <a:rect b="b" l="l" r="r" t="t"/>
              <a:pathLst>
                <a:path extrusionOk="0" h="310" w="1001">
                  <a:moveTo>
                    <a:pt x="191" y="0"/>
                  </a:moveTo>
                  <a:cubicBezTo>
                    <a:pt x="0" y="12"/>
                    <a:pt x="0" y="310"/>
                    <a:pt x="191" y="310"/>
                  </a:cubicBezTo>
                  <a:lnTo>
                    <a:pt x="810" y="310"/>
                  </a:lnTo>
                  <a:cubicBezTo>
                    <a:pt x="1000" y="310"/>
                    <a:pt x="1000"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1"/>
            <p:cNvSpPr/>
            <p:nvPr/>
          </p:nvSpPr>
          <p:spPr>
            <a:xfrm>
              <a:off x="1127118" y="2532898"/>
              <a:ext cx="31859" cy="10248"/>
            </a:xfrm>
            <a:custGeom>
              <a:rect b="b" l="l" r="r" t="t"/>
              <a:pathLst>
                <a:path extrusionOk="0" h="322" w="1001">
                  <a:moveTo>
                    <a:pt x="191" y="0"/>
                  </a:moveTo>
                  <a:cubicBezTo>
                    <a:pt x="0" y="24"/>
                    <a:pt x="0" y="322"/>
                    <a:pt x="191" y="322"/>
                  </a:cubicBezTo>
                  <a:lnTo>
                    <a:pt x="810" y="322"/>
                  </a:lnTo>
                  <a:cubicBezTo>
                    <a:pt x="1000" y="322"/>
                    <a:pt x="1000"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1"/>
            <p:cNvSpPr/>
            <p:nvPr/>
          </p:nvSpPr>
          <p:spPr>
            <a:xfrm>
              <a:off x="1127118" y="2562052"/>
              <a:ext cx="31859" cy="9898"/>
            </a:xfrm>
            <a:custGeom>
              <a:rect b="b" l="l" r="r" t="t"/>
              <a:pathLst>
                <a:path extrusionOk="0" h="311" w="1001">
                  <a:moveTo>
                    <a:pt x="191" y="1"/>
                  </a:moveTo>
                  <a:cubicBezTo>
                    <a:pt x="0" y="13"/>
                    <a:pt x="0" y="310"/>
                    <a:pt x="191" y="310"/>
                  </a:cubicBezTo>
                  <a:lnTo>
                    <a:pt x="810" y="310"/>
                  </a:lnTo>
                  <a:cubicBezTo>
                    <a:pt x="1000" y="310"/>
                    <a:pt x="1000" y="1"/>
                    <a:pt x="8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1"/>
            <p:cNvSpPr/>
            <p:nvPr/>
          </p:nvSpPr>
          <p:spPr>
            <a:xfrm>
              <a:off x="1020624" y="2504094"/>
              <a:ext cx="32241" cy="9867"/>
            </a:xfrm>
            <a:custGeom>
              <a:rect b="b" l="l" r="r" t="t"/>
              <a:pathLst>
                <a:path extrusionOk="0" h="310" w="1013">
                  <a:moveTo>
                    <a:pt x="203" y="0"/>
                  </a:moveTo>
                  <a:cubicBezTo>
                    <a:pt x="1" y="12"/>
                    <a:pt x="1" y="310"/>
                    <a:pt x="203" y="310"/>
                  </a:cubicBezTo>
                  <a:lnTo>
                    <a:pt x="822" y="310"/>
                  </a:lnTo>
                  <a:cubicBezTo>
                    <a:pt x="1013" y="310"/>
                    <a:pt x="1013"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1"/>
            <p:cNvSpPr/>
            <p:nvPr/>
          </p:nvSpPr>
          <p:spPr>
            <a:xfrm>
              <a:off x="1020624" y="2532898"/>
              <a:ext cx="32241" cy="10248"/>
            </a:xfrm>
            <a:custGeom>
              <a:rect b="b" l="l" r="r" t="t"/>
              <a:pathLst>
                <a:path extrusionOk="0" h="322" w="1013">
                  <a:moveTo>
                    <a:pt x="203" y="0"/>
                  </a:moveTo>
                  <a:cubicBezTo>
                    <a:pt x="1" y="24"/>
                    <a:pt x="1" y="322"/>
                    <a:pt x="203" y="322"/>
                  </a:cubicBezTo>
                  <a:lnTo>
                    <a:pt x="822" y="322"/>
                  </a:lnTo>
                  <a:cubicBezTo>
                    <a:pt x="1013" y="322"/>
                    <a:pt x="1013"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1"/>
            <p:cNvSpPr/>
            <p:nvPr/>
          </p:nvSpPr>
          <p:spPr>
            <a:xfrm>
              <a:off x="1020624" y="2562052"/>
              <a:ext cx="32241" cy="9898"/>
            </a:xfrm>
            <a:custGeom>
              <a:rect b="b" l="l" r="r" t="t"/>
              <a:pathLst>
                <a:path extrusionOk="0" h="311" w="1013">
                  <a:moveTo>
                    <a:pt x="203" y="1"/>
                  </a:moveTo>
                  <a:cubicBezTo>
                    <a:pt x="1" y="13"/>
                    <a:pt x="1" y="310"/>
                    <a:pt x="203" y="310"/>
                  </a:cubicBezTo>
                  <a:lnTo>
                    <a:pt x="822" y="310"/>
                  </a:lnTo>
                  <a:cubicBezTo>
                    <a:pt x="1013" y="310"/>
                    <a:pt x="1013" y="1"/>
                    <a:pt x="8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41"/>
          <p:cNvGrpSpPr/>
          <p:nvPr/>
        </p:nvGrpSpPr>
        <p:grpSpPr>
          <a:xfrm>
            <a:off x="7153978" y="1472379"/>
            <a:ext cx="553290" cy="572688"/>
            <a:chOff x="3527780" y="2885263"/>
            <a:chExt cx="347435" cy="345534"/>
          </a:xfrm>
        </p:grpSpPr>
        <p:sp>
          <p:nvSpPr>
            <p:cNvPr id="1777" name="Google Shape;1777;p41"/>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1"/>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1"/>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1"/>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1"/>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1"/>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1"/>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1"/>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1"/>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1"/>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1"/>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1"/>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1"/>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1"/>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1"/>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1"/>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1"/>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1"/>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1"/>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1"/>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1"/>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1"/>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1"/>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41"/>
          <p:cNvGrpSpPr/>
          <p:nvPr/>
        </p:nvGrpSpPr>
        <p:grpSpPr>
          <a:xfrm>
            <a:off x="4342169" y="3370140"/>
            <a:ext cx="492141" cy="433965"/>
            <a:chOff x="6099375" y="2456075"/>
            <a:chExt cx="337684" cy="314194"/>
          </a:xfrm>
        </p:grpSpPr>
        <p:sp>
          <p:nvSpPr>
            <p:cNvPr id="1801" name="Google Shape;1801;p41"/>
            <p:cNvSpPr/>
            <p:nvPr/>
          </p:nvSpPr>
          <p:spPr>
            <a:xfrm>
              <a:off x="6099375" y="2456075"/>
              <a:ext cx="337684" cy="314194"/>
            </a:xfrm>
            <a:custGeom>
              <a:rect b="b" l="l" r="r" t="t"/>
              <a:pathLst>
                <a:path extrusionOk="0" h="9871" w="10609">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1"/>
            <p:cNvSpPr/>
            <p:nvPr/>
          </p:nvSpPr>
          <p:spPr>
            <a:xfrm>
              <a:off x="6306652" y="2638748"/>
              <a:ext cx="59904" cy="59522"/>
            </a:xfrm>
            <a:custGeom>
              <a:rect b="b" l="l" r="r" t="t"/>
              <a:pathLst>
                <a:path extrusionOk="0" h="1870" w="1882">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808" name="Google Shape;1808;p42"/>
          <p:cNvSpPr txBox="1"/>
          <p:nvPr/>
        </p:nvSpPr>
        <p:spPr>
          <a:xfrm>
            <a:off x="850700" y="1125550"/>
            <a:ext cx="7787100" cy="31674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SQL Database:</a:t>
            </a:r>
            <a:r>
              <a:rPr lang="en" sz="1600">
                <a:solidFill>
                  <a:schemeClr val="dk1"/>
                </a:solidFill>
                <a:latin typeface="PT Sans"/>
                <a:ea typeface="PT Sans"/>
                <a:cs typeface="PT Sans"/>
                <a:sym typeface="PT Sans"/>
              </a:rPr>
              <a:t> MariaDB</a:t>
            </a:r>
            <a:endParaRPr sz="1600">
              <a:solidFill>
                <a:schemeClr val="dk1"/>
              </a:solidFill>
              <a:latin typeface="PT Sans"/>
              <a:ea typeface="PT Sans"/>
              <a:cs typeface="PT Sans"/>
              <a:sym typeface="PT Sans"/>
            </a:endParaRPr>
          </a:p>
          <a:p>
            <a:pPr indent="-330200" lvl="0" marL="4572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Programming Language:</a:t>
            </a:r>
            <a:r>
              <a:rPr lang="en" sz="1600">
                <a:solidFill>
                  <a:schemeClr val="dk1"/>
                </a:solidFill>
                <a:latin typeface="PT Sans"/>
                <a:ea typeface="PT Sans"/>
                <a:cs typeface="PT Sans"/>
                <a:sym typeface="PT Sans"/>
              </a:rPr>
              <a:t> Python</a:t>
            </a:r>
            <a:endParaRPr sz="1600">
              <a:solidFill>
                <a:schemeClr val="dk1"/>
              </a:solidFill>
              <a:latin typeface="PT Sans"/>
              <a:ea typeface="PT Sans"/>
              <a:cs typeface="PT Sans"/>
              <a:sym typeface="PT Sans"/>
            </a:endParaRPr>
          </a:p>
          <a:p>
            <a:pPr indent="-330200" lvl="0" marL="4572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Backend Framework:</a:t>
            </a:r>
            <a:r>
              <a:rPr lang="en" sz="1600">
                <a:solidFill>
                  <a:schemeClr val="dk1"/>
                </a:solidFill>
                <a:latin typeface="PT Sans"/>
                <a:ea typeface="PT Sans"/>
                <a:cs typeface="PT Sans"/>
                <a:sym typeface="PT Sans"/>
              </a:rPr>
              <a:t> FastAPI</a:t>
            </a:r>
            <a:endParaRPr sz="1600">
              <a:solidFill>
                <a:schemeClr val="dk1"/>
              </a:solidFill>
              <a:latin typeface="PT Sans"/>
              <a:ea typeface="PT Sans"/>
              <a:cs typeface="PT Sans"/>
              <a:sym typeface="PT Sans"/>
            </a:endParaRPr>
          </a:p>
          <a:p>
            <a:pPr indent="-330200" lvl="0" marL="4572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PDF Processing &amp; NLP:</a:t>
            </a:r>
            <a:r>
              <a:rPr lang="en" sz="1600">
                <a:solidFill>
                  <a:schemeClr val="dk1"/>
                </a:solidFill>
                <a:latin typeface="PT Sans"/>
                <a:ea typeface="PT Sans"/>
                <a:cs typeface="PT Sans"/>
                <a:sym typeface="PT Sans"/>
              </a:rPr>
              <a:t> PyMuPDF</a:t>
            </a:r>
            <a:endParaRPr sz="1600">
              <a:solidFill>
                <a:schemeClr val="dk1"/>
              </a:solidFill>
              <a:latin typeface="PT Sans"/>
              <a:ea typeface="PT Sans"/>
              <a:cs typeface="PT Sans"/>
              <a:sym typeface="PT Sans"/>
            </a:endParaRPr>
          </a:p>
          <a:p>
            <a:pPr indent="-330200" lvl="0" marL="4572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AI &amp; LLM Interaction:</a:t>
            </a:r>
            <a:endParaRPr b="1" sz="1600">
              <a:solidFill>
                <a:schemeClr val="dk1"/>
              </a:solidFill>
              <a:latin typeface="PT Sans"/>
              <a:ea typeface="PT Sans"/>
              <a:cs typeface="PT Sans"/>
              <a:sym typeface="PT Sans"/>
            </a:endParaRPr>
          </a:p>
          <a:p>
            <a:pPr indent="-330200" lvl="1" marL="685800" rtl="0" algn="l">
              <a:lnSpc>
                <a:spcPct val="150000"/>
              </a:lnSpc>
              <a:spcBef>
                <a:spcPts val="0"/>
              </a:spcBef>
              <a:spcAft>
                <a:spcPts val="0"/>
              </a:spcAft>
              <a:buClr>
                <a:schemeClr val="dk1"/>
              </a:buClr>
              <a:buSzPts val="1600"/>
              <a:buFont typeface="PT Sans"/>
              <a:buChar char="○"/>
            </a:pPr>
            <a:r>
              <a:rPr lang="en" sz="1600">
                <a:solidFill>
                  <a:schemeClr val="dk1"/>
                </a:solidFill>
                <a:latin typeface="PT Sans"/>
                <a:ea typeface="PT Sans"/>
                <a:cs typeface="PT Sans"/>
                <a:sym typeface="PT Sans"/>
              </a:rPr>
              <a:t>Langchain</a:t>
            </a:r>
            <a:endParaRPr sz="1600">
              <a:solidFill>
                <a:schemeClr val="dk1"/>
              </a:solidFill>
              <a:latin typeface="PT Sans"/>
              <a:ea typeface="PT Sans"/>
              <a:cs typeface="PT Sans"/>
              <a:sym typeface="PT Sans"/>
            </a:endParaRPr>
          </a:p>
          <a:p>
            <a:pPr indent="-330200" lvl="1" marL="6858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Vector database:</a:t>
            </a:r>
            <a:r>
              <a:rPr lang="en" sz="1600">
                <a:solidFill>
                  <a:schemeClr val="dk1"/>
                </a:solidFill>
                <a:latin typeface="PT Sans"/>
                <a:ea typeface="PT Sans"/>
                <a:cs typeface="PT Sans"/>
                <a:sym typeface="PT Sans"/>
              </a:rPr>
              <a:t> ChromaDB</a:t>
            </a:r>
            <a:endParaRPr sz="1600">
              <a:solidFill>
                <a:schemeClr val="dk1"/>
              </a:solidFill>
              <a:latin typeface="PT Sans"/>
              <a:ea typeface="PT Sans"/>
              <a:cs typeface="PT Sans"/>
              <a:sym typeface="PT Sans"/>
            </a:endParaRPr>
          </a:p>
          <a:p>
            <a:pPr indent="-330200" lvl="1" marL="685800" rtl="0" algn="l">
              <a:lnSpc>
                <a:spcPct val="150000"/>
              </a:lnSpc>
              <a:spcBef>
                <a:spcPts val="0"/>
              </a:spcBef>
              <a:spcAft>
                <a:spcPts val="0"/>
              </a:spcAft>
              <a:buClr>
                <a:schemeClr val="dk1"/>
              </a:buClr>
              <a:buSzPts val="1600"/>
              <a:buFont typeface="PT Sans"/>
              <a:buChar char="○"/>
            </a:pPr>
            <a:r>
              <a:rPr b="1" lang="en" sz="1600">
                <a:solidFill>
                  <a:schemeClr val="dk1"/>
                </a:solidFill>
                <a:latin typeface="PT Sans"/>
                <a:ea typeface="PT Sans"/>
                <a:cs typeface="PT Sans"/>
                <a:sym typeface="PT Sans"/>
              </a:rPr>
              <a:t>LLM:</a:t>
            </a:r>
            <a:r>
              <a:rPr lang="en" sz="1600">
                <a:solidFill>
                  <a:schemeClr val="dk1"/>
                </a:solidFill>
                <a:latin typeface="PT Sans"/>
                <a:ea typeface="PT Sans"/>
                <a:cs typeface="PT Sans"/>
                <a:sym typeface="PT Sans"/>
              </a:rPr>
              <a:t> OpenAI API</a:t>
            </a:r>
            <a:endParaRPr sz="1600">
              <a:solidFill>
                <a:schemeClr val="dk1"/>
              </a:solidFill>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chnical Report by Slidesgo">
  <a:themeElements>
    <a:clrScheme name="Simple Light">
      <a:dk1>
        <a:srgbClr val="3F5294"/>
      </a:dk1>
      <a:lt1>
        <a:srgbClr val="FFFFFF"/>
      </a:lt1>
      <a:dk2>
        <a:srgbClr val="5387ED"/>
      </a:dk2>
      <a:lt2>
        <a:srgbClr val="FFFFFF"/>
      </a:lt2>
      <a:accent1>
        <a:srgbClr val="FFFFFF"/>
      </a:accent1>
      <a:accent2>
        <a:srgbClr val="FFFFFF"/>
      </a:accent2>
      <a:accent3>
        <a:srgbClr val="FFFFFF"/>
      </a:accent3>
      <a:accent4>
        <a:srgbClr val="FFFFFF"/>
      </a:accent4>
      <a:accent5>
        <a:srgbClr val="FFFFFF"/>
      </a:accent5>
      <a:accent6>
        <a:srgbClr val="FFFFFF"/>
      </a:accent6>
      <a:hlink>
        <a:srgbClr val="3F529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