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5" r:id="rId3"/>
    <p:sldId id="267" r:id="rId4"/>
    <p:sldId id="276" r:id="rId5"/>
    <p:sldId id="269" r:id="rId6"/>
    <p:sldId id="275" r:id="rId7"/>
    <p:sldId id="263" r:id="rId8"/>
    <p:sldId id="279" r:id="rId9"/>
    <p:sldId id="264" r:id="rId10"/>
    <p:sldId id="28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p:cViewPr varScale="1">
        <p:scale>
          <a:sx n="114" d="100"/>
          <a:sy n="114" d="100"/>
        </p:scale>
        <p:origin x="240"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AratsNa</a:t>
            </a:r>
            <a:r>
              <a:rPr lang="en-US" dirty="0"/>
              <a:t> ONLINE BUS BOOKING SYSTEM</a:t>
            </a:r>
            <a:endParaRPr dirty="0"/>
          </a:p>
        </p:txBody>
      </p:sp>
      <p:sp>
        <p:nvSpPr>
          <p:cNvPr id="3" name="Subtitle 2"/>
          <p:cNvSpPr>
            <a:spLocks noGrp="1"/>
          </p:cNvSpPr>
          <p:nvPr>
            <p:ph type="subTitle" idx="1"/>
          </p:nvPr>
        </p:nvSpPr>
        <p:spPr/>
        <p:txBody>
          <a:bodyPr/>
          <a:lstStyle/>
          <a:p>
            <a:r>
              <a:rPr lang="en-US" dirty="0"/>
              <a:t>IT – FREPM 15370(10:30 – 12:00 PM TTH)</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40D291-AFEF-4895-81F7-F2D77DC79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60FDE22B-7271-488E-8212-93748B43A78E}"/>
              </a:ext>
            </a:extLst>
          </p:cNvPr>
          <p:cNvSpPr txBox="1"/>
          <p:nvPr/>
        </p:nvSpPr>
        <p:spPr>
          <a:xfrm>
            <a:off x="457200" y="990600"/>
            <a:ext cx="6096000" cy="369332"/>
          </a:xfrm>
          <a:prstGeom prst="rect">
            <a:avLst/>
          </a:prstGeom>
          <a:noFill/>
        </p:spPr>
        <p:txBody>
          <a:bodyPr wrap="square">
            <a:spAutoFit/>
          </a:bodyPr>
          <a:lstStyle/>
          <a:p>
            <a:pPr marL="0" indent="0" algn="ctr">
              <a:buNone/>
            </a:pPr>
            <a:r>
              <a:rPr lang="en-US" sz="1800" dirty="0">
                <a:solidFill>
                  <a:srgbClr val="92D050"/>
                </a:solidFill>
              </a:rPr>
              <a:t>BEFORE THE DEFEND</a:t>
            </a:r>
            <a:endParaRPr lang="ru-UA" sz="1100" dirty="0">
              <a:solidFill>
                <a:srgbClr val="92D050"/>
              </a:solidFill>
            </a:endParaRPr>
          </a:p>
        </p:txBody>
      </p:sp>
    </p:spTree>
    <p:extLst>
      <p:ext uri="{BB962C8B-B14F-4D97-AF65-F5344CB8AC3E}">
        <p14:creationId xmlns:p14="http://schemas.microsoft.com/office/powerpoint/2010/main" val="4127407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FC9BC-7F37-482C-8C41-C198471C22EC}"/>
              </a:ext>
            </a:extLst>
          </p:cNvPr>
          <p:cNvSpPr>
            <a:spLocks noGrp="1"/>
          </p:cNvSpPr>
          <p:nvPr>
            <p:ph idx="1"/>
          </p:nvPr>
        </p:nvSpPr>
        <p:spPr>
          <a:xfrm>
            <a:off x="381000" y="1828800"/>
            <a:ext cx="10820400" cy="4024125"/>
          </a:xfrm>
        </p:spPr>
        <p:txBody>
          <a:bodyPr>
            <a:normAutofit/>
          </a:bodyPr>
          <a:lstStyle/>
          <a:p>
            <a:pPr marL="0" indent="0" algn="ctr">
              <a:buNone/>
            </a:pPr>
            <a:r>
              <a:rPr lang="en-US" sz="4000" dirty="0">
                <a:solidFill>
                  <a:srgbClr val="92D050"/>
                </a:solidFill>
              </a:rPr>
              <a:t>PLEASE WEAR YOUR MASK AT ALL TIMES</a:t>
            </a:r>
          </a:p>
          <a:p>
            <a:pPr marL="0" indent="0" algn="ctr">
              <a:buNone/>
            </a:pPr>
            <a:r>
              <a:rPr lang="en-US" sz="4000" dirty="0">
                <a:solidFill>
                  <a:srgbClr val="92D050"/>
                </a:solidFill>
              </a:rPr>
              <a:t>KEEP SAFE EVERYONE </a:t>
            </a:r>
            <a:r>
              <a:rPr lang="en-US" sz="4000" dirty="0">
                <a:solidFill>
                  <a:srgbClr val="92D050"/>
                </a:solidFill>
                <a:sym typeface="Wingdings" panose="05000000000000000000" pitchFamily="2" charset="2"/>
              </a:rPr>
              <a:t></a:t>
            </a:r>
          </a:p>
          <a:p>
            <a:pPr marL="0" indent="0" algn="ctr">
              <a:buNone/>
            </a:pPr>
            <a:endParaRPr lang="en-US" sz="4000" dirty="0">
              <a:solidFill>
                <a:srgbClr val="92D050"/>
              </a:solidFill>
              <a:sym typeface="Wingdings" panose="05000000000000000000" pitchFamily="2" charset="2"/>
            </a:endParaRPr>
          </a:p>
          <a:p>
            <a:pPr marL="0" indent="0" algn="ctr">
              <a:buNone/>
            </a:pPr>
            <a:r>
              <a:rPr lang="en-US" sz="6000" dirty="0">
                <a:solidFill>
                  <a:srgbClr val="92D050"/>
                </a:solidFill>
              </a:rPr>
              <a:t>THANK YOU!</a:t>
            </a:r>
            <a:endParaRPr lang="ru-UA" sz="4000" dirty="0">
              <a:solidFill>
                <a:srgbClr val="92D050"/>
              </a:solidFill>
            </a:endParaRPr>
          </a:p>
        </p:txBody>
      </p:sp>
    </p:spTree>
    <p:extLst>
      <p:ext uri="{BB962C8B-B14F-4D97-AF65-F5344CB8AC3E}">
        <p14:creationId xmlns:p14="http://schemas.microsoft.com/office/powerpoint/2010/main" val="2364658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endParaRPr dirty="0"/>
          </a:p>
        </p:txBody>
      </p:sp>
      <p:sp>
        <p:nvSpPr>
          <p:cNvPr id="14" name="Content Placeholder 13"/>
          <p:cNvSpPr>
            <a:spLocks noGrp="1"/>
          </p:cNvSpPr>
          <p:nvPr>
            <p:ph idx="1"/>
          </p:nvPr>
        </p:nvSpPr>
        <p:spPr/>
        <p:txBody>
          <a:bodyPr>
            <a:normAutofit/>
          </a:bodyPr>
          <a:lstStyle/>
          <a:p>
            <a:pPr marL="0" marR="0" indent="0" algn="just">
              <a:lnSpc>
                <a:spcPct val="200000"/>
              </a:lnSpc>
              <a:spcBef>
                <a:spcPts val="0"/>
              </a:spcBef>
              <a:spcAft>
                <a:spcPts val="0"/>
              </a:spcAft>
              <a:buNone/>
            </a:pPr>
            <a:r>
              <a:rPr lang="en-US" sz="18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AratsNa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Online Bus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 System is a web and mobile-based platform for transportation booking. This system will help people who don’t own any kind of vehicle to go out of town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 their family or loved ones. The purpose of this project is to inform and help users to book a bus with ease with the use of our program. It comes along with different packages in order to be cost efficient for the user. This system can be used by the users in performing online booking via the internet for their all-business purposes. In addition, allow the user to choose what type of bus they want and our system will provide services.</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9144000" cy="1143000"/>
          </a:xfrm>
        </p:spPr>
        <p:txBody>
          <a:bodyPr/>
          <a:lstStyle/>
          <a:p>
            <a:r>
              <a:rPr lang="en-US" dirty="0"/>
              <a:t>DATA FLOW DIAGRAMS</a:t>
            </a:r>
            <a:endParaRPr dirty="0"/>
          </a:p>
        </p:txBody>
      </p:sp>
      <p:pic>
        <p:nvPicPr>
          <p:cNvPr id="8" name="Picture 7">
            <a:extLst>
              <a:ext uri="{FF2B5EF4-FFF2-40B4-BE49-F238E27FC236}">
                <a16:creationId xmlns:a16="http://schemas.microsoft.com/office/drawing/2014/main" id="{869BB20C-4177-4644-862C-2717EC1CC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752600"/>
            <a:ext cx="10772775" cy="4572000"/>
          </a:xfrm>
          <a:prstGeom prst="rect">
            <a:avLst/>
          </a:prstGeom>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527731-C967-4143-9E9E-9CAFB2044C2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0500" y="114300"/>
            <a:ext cx="11811000" cy="6629400"/>
          </a:xfrm>
        </p:spPr>
      </p:pic>
    </p:spTree>
    <p:extLst>
      <p:ext uri="{BB962C8B-B14F-4D97-AF65-F5344CB8AC3E}">
        <p14:creationId xmlns:p14="http://schemas.microsoft.com/office/powerpoint/2010/main" val="33415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9144000" cy="1143000"/>
          </a:xfrm>
        </p:spPr>
        <p:txBody>
          <a:bodyPr/>
          <a:lstStyle/>
          <a:p>
            <a:r>
              <a:rPr lang="en-US" dirty="0"/>
              <a:t>PROJECT OBJECTIVES</a:t>
            </a:r>
            <a:endParaRPr dirty="0"/>
          </a:p>
        </p:txBody>
      </p:sp>
      <p:sp>
        <p:nvSpPr>
          <p:cNvPr id="4" name="Content Placeholder 3">
            <a:extLst>
              <a:ext uri="{FF2B5EF4-FFF2-40B4-BE49-F238E27FC236}">
                <a16:creationId xmlns:a16="http://schemas.microsoft.com/office/drawing/2014/main" id="{68512E15-1C66-4400-9CB4-CA3C0F2CAE4C}"/>
              </a:ext>
            </a:extLst>
          </p:cNvPr>
          <p:cNvSpPr>
            <a:spLocks noGrp="1"/>
          </p:cNvSpPr>
          <p:nvPr>
            <p:ph idx="1"/>
          </p:nvPr>
        </p:nvSpPr>
        <p:spPr>
          <a:xfrm>
            <a:off x="685800" y="1828800"/>
            <a:ext cx="11125200" cy="4267200"/>
          </a:xfrm>
        </p:spPr>
        <p:txBody>
          <a:bodyPr>
            <a:normAutofit/>
          </a:bodyPr>
          <a:lstStyle/>
          <a:p>
            <a:pPr marL="342900" marR="0" lvl="0" indent="-342900" algn="just" fontAlgn="base">
              <a:lnSpc>
                <a:spcPct val="200000"/>
              </a:lnSpc>
              <a:spcBef>
                <a:spcPts val="0"/>
              </a:spcBef>
              <a:spcAft>
                <a:spcPts val="0"/>
              </a:spcAft>
              <a:tabLst>
                <a:tab pos="457200" algn="l"/>
              </a:tabLst>
            </a:pP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help users to book a bus with ease.</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fontAlgn="base">
              <a:lnSpc>
                <a:spcPct val="200000"/>
              </a:lnSpc>
              <a:spcBef>
                <a:spcPts val="0"/>
              </a:spcBef>
              <a:spcAft>
                <a:spcPts val="0"/>
              </a:spcAft>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provide a transportation service.</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fontAlgn="base">
              <a:lnSpc>
                <a:spcPct val="200000"/>
              </a:lnSpc>
              <a:spcBef>
                <a:spcPts val="0"/>
              </a:spcBef>
              <a:spcAft>
                <a:spcPts val="0"/>
              </a:spcAft>
              <a:tabLst>
                <a:tab pos="457200" algn="l"/>
              </a:tabLst>
            </a:pP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reduce manual work of booking.</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fontAlgn="base">
              <a:lnSpc>
                <a:spcPct val="200000"/>
              </a:lnSpc>
              <a:spcBef>
                <a:spcPts val="0"/>
              </a:spcBef>
              <a:spcAft>
                <a:spcPts val="0"/>
              </a:spcAft>
              <a:tabLst>
                <a:tab pos="457200" algn="l"/>
              </a:tabLst>
            </a:pP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allow user to place their booking at a time that is most convenient for them.</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fontAlgn="base">
              <a:lnSpc>
                <a:spcPct val="200000"/>
              </a:lnSpc>
              <a:spcBef>
                <a:spcPts val="0"/>
              </a:spcBef>
              <a:spcAft>
                <a:spcPts val="0"/>
              </a:spcAft>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develop a booking system in an efficient and effective manner.</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fontAlgn="base">
              <a:lnSpc>
                <a:spcPct val="200000"/>
              </a:lnSpc>
              <a:spcBef>
                <a:spcPts val="0"/>
              </a:spcBef>
              <a:spcAft>
                <a:spcPts val="0"/>
              </a:spcAft>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capture more potential business because reservations and information are always available.</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ru-UA" dirty="0">
              <a:solidFill>
                <a:schemeClr val="tx1"/>
              </a:solidFill>
            </a:endParaRPr>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3B75-0A0B-4827-9734-92EEA9ADD490}"/>
              </a:ext>
            </a:extLst>
          </p:cNvPr>
          <p:cNvSpPr>
            <a:spLocks noGrp="1"/>
          </p:cNvSpPr>
          <p:nvPr>
            <p:ph type="title"/>
          </p:nvPr>
        </p:nvSpPr>
        <p:spPr/>
        <p:txBody>
          <a:bodyPr/>
          <a:lstStyle/>
          <a:p>
            <a:r>
              <a:rPr lang="en-US" dirty="0"/>
              <a:t>SCOPE AND LIMITATIONS OF THE PROJECT</a:t>
            </a:r>
            <a:endParaRPr lang="ru-UA" dirty="0"/>
          </a:p>
        </p:txBody>
      </p:sp>
      <p:sp>
        <p:nvSpPr>
          <p:cNvPr id="3" name="Content Placeholder 2">
            <a:extLst>
              <a:ext uri="{FF2B5EF4-FFF2-40B4-BE49-F238E27FC236}">
                <a16:creationId xmlns:a16="http://schemas.microsoft.com/office/drawing/2014/main" id="{77BCE42B-4B2C-4114-B371-723D6EE296D3}"/>
              </a:ext>
            </a:extLst>
          </p:cNvPr>
          <p:cNvSpPr>
            <a:spLocks noGrp="1"/>
          </p:cNvSpPr>
          <p:nvPr>
            <p:ph idx="1"/>
          </p:nvPr>
        </p:nvSpPr>
        <p:spPr/>
        <p:txBody>
          <a:bodyPr>
            <a:normAutofit lnSpcReduction="10000"/>
          </a:bodyPr>
          <a:lstStyle/>
          <a:p>
            <a:pPr marL="0" marR="0" indent="0" algn="just">
              <a:lnSpc>
                <a:spcPct val="20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scope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mobile-based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platform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transportation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functions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which</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cover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focusing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reservations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able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effectively</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perform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via</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internet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automated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reservation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buses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mobile-based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allow</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choose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type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they</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want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services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contains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reservation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reserve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booking</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organization</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rental</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manage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bus</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rental</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UA"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easily</a:t>
            </a:r>
            <a:r>
              <a:rPr lang="ru-UA"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UA"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ru-UA" dirty="0">
              <a:solidFill>
                <a:schemeClr val="tx1"/>
              </a:solidFill>
            </a:endParaRPr>
          </a:p>
        </p:txBody>
      </p:sp>
    </p:spTree>
    <p:extLst>
      <p:ext uri="{BB962C8B-B14F-4D97-AF65-F5344CB8AC3E}">
        <p14:creationId xmlns:p14="http://schemas.microsoft.com/office/powerpoint/2010/main" val="87211519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BD03-0C13-4EB7-9951-56BB554F0631}"/>
              </a:ext>
            </a:extLst>
          </p:cNvPr>
          <p:cNvSpPr>
            <a:spLocks noGrp="1"/>
          </p:cNvSpPr>
          <p:nvPr>
            <p:ph type="title"/>
          </p:nvPr>
        </p:nvSpPr>
        <p:spPr/>
        <p:txBody>
          <a:bodyPr/>
          <a:lstStyle/>
          <a:p>
            <a:pPr algn="ctr"/>
            <a:r>
              <a:rPr lang="en-US" dirty="0"/>
              <a:t>Group members:</a:t>
            </a:r>
            <a:endParaRPr lang="ru-UA" dirty="0"/>
          </a:p>
        </p:txBody>
      </p:sp>
      <p:sp>
        <p:nvSpPr>
          <p:cNvPr id="3" name="Content Placeholder 2">
            <a:extLst>
              <a:ext uri="{FF2B5EF4-FFF2-40B4-BE49-F238E27FC236}">
                <a16:creationId xmlns:a16="http://schemas.microsoft.com/office/drawing/2014/main" id="{9C67D492-EC4E-4537-8130-C9566AFB4F10}"/>
              </a:ext>
            </a:extLst>
          </p:cNvPr>
          <p:cNvSpPr>
            <a:spLocks noGrp="1"/>
          </p:cNvSpPr>
          <p:nvPr>
            <p:ph idx="1"/>
          </p:nvPr>
        </p:nvSpPr>
        <p:spPr>
          <a:xfrm>
            <a:off x="0" y="2430499"/>
            <a:ext cx="11399241" cy="4558578"/>
          </a:xfrm>
        </p:spPr>
        <p:txBody>
          <a:bodyPr/>
          <a:lstStyle/>
          <a:p>
            <a:pPr marL="3657600" lvl="8" indent="0">
              <a:buNone/>
            </a:pPr>
            <a:r>
              <a:rPr lang="en-US" sz="3200" dirty="0" err="1"/>
              <a:t>Capili</a:t>
            </a:r>
            <a:r>
              <a:rPr lang="en-US" sz="3200" dirty="0"/>
              <a:t>, Kurt Laurence</a:t>
            </a:r>
          </a:p>
          <a:p>
            <a:pPr marL="3657600" lvl="8" indent="0">
              <a:buNone/>
            </a:pPr>
            <a:r>
              <a:rPr lang="en-US" dirty="0"/>
              <a:t>		</a:t>
            </a:r>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endParaRPr lang="en-US" dirty="0"/>
          </a:p>
          <a:p>
            <a:pPr marL="3657600" lvl="8" indent="0">
              <a:buNone/>
            </a:pPr>
            <a:r>
              <a:rPr lang="en-US" sz="3600" dirty="0"/>
              <a:t>	    </a:t>
            </a:r>
            <a:r>
              <a:rPr lang="en-US" sz="3600" dirty="0" err="1"/>
              <a:t>Inoc</a:t>
            </a:r>
            <a:r>
              <a:rPr lang="en-US" sz="3600" dirty="0"/>
              <a:t>, Ares Ann</a:t>
            </a:r>
          </a:p>
        </p:txBody>
      </p:sp>
      <p:pic>
        <p:nvPicPr>
          <p:cNvPr id="5" name="Picture 4">
            <a:extLst>
              <a:ext uri="{FF2B5EF4-FFF2-40B4-BE49-F238E27FC236}">
                <a16:creationId xmlns:a16="http://schemas.microsoft.com/office/drawing/2014/main" id="{AD18F683-3348-457F-B655-CE52B35B17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003" y="1501629"/>
            <a:ext cx="3330429" cy="3208159"/>
          </a:xfrm>
          <a:prstGeom prst="rect">
            <a:avLst/>
          </a:prstGeom>
        </p:spPr>
      </p:pic>
      <p:pic>
        <p:nvPicPr>
          <p:cNvPr id="7" name="Picture 6">
            <a:extLst>
              <a:ext uri="{FF2B5EF4-FFF2-40B4-BE49-F238E27FC236}">
                <a16:creationId xmlns:a16="http://schemas.microsoft.com/office/drawing/2014/main" id="{98F386DF-222F-44C9-960D-E1E17723B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4980" y="3246539"/>
            <a:ext cx="3610062" cy="3531766"/>
          </a:xfrm>
          <a:prstGeom prst="rect">
            <a:avLst/>
          </a:prstGeom>
        </p:spPr>
      </p:pic>
    </p:spTree>
    <p:extLst>
      <p:ext uri="{BB962C8B-B14F-4D97-AF65-F5344CB8AC3E}">
        <p14:creationId xmlns:p14="http://schemas.microsoft.com/office/powerpoint/2010/main" val="185420591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62AA5-6DA9-4E74-9C52-83C0E640EC3D}"/>
              </a:ext>
            </a:extLst>
          </p:cNvPr>
          <p:cNvSpPr>
            <a:spLocks noGrp="1"/>
          </p:cNvSpPr>
          <p:nvPr>
            <p:ph idx="1"/>
          </p:nvPr>
        </p:nvSpPr>
        <p:spPr>
          <a:xfrm>
            <a:off x="-125835" y="1778466"/>
            <a:ext cx="11123802" cy="5335398"/>
          </a:xfrm>
        </p:spPr>
        <p:txBody>
          <a:bodyPr/>
          <a:lstStyle/>
          <a:p>
            <a:pPr marL="3657600" lvl="8" indent="0">
              <a:buNone/>
            </a:pPr>
            <a:r>
              <a:rPr lang="en-US" sz="3200" dirty="0" err="1"/>
              <a:t>Manlangit</a:t>
            </a:r>
            <a:r>
              <a:rPr lang="en-US" sz="3200" dirty="0"/>
              <a:t>, </a:t>
            </a:r>
            <a:r>
              <a:rPr lang="en-US" sz="3200" dirty="0" err="1"/>
              <a:t>Klient</a:t>
            </a:r>
            <a:r>
              <a:rPr lang="en-US" sz="3200" dirty="0"/>
              <a:t> </a:t>
            </a:r>
            <a:r>
              <a:rPr lang="en-US" sz="3200" dirty="0" err="1"/>
              <a:t>Lourence</a:t>
            </a:r>
            <a:endParaRPr lang="en-US" sz="3200" dirty="0"/>
          </a:p>
          <a:p>
            <a:pPr marL="3657600" lvl="8" indent="0">
              <a:buNone/>
            </a:pPr>
            <a:endParaRPr lang="en-US" sz="3200" dirty="0"/>
          </a:p>
          <a:p>
            <a:pPr marL="3657600" lvl="8" indent="0">
              <a:buNone/>
            </a:pPr>
            <a:endParaRPr lang="en-US" sz="3200" dirty="0"/>
          </a:p>
          <a:p>
            <a:pPr marL="3657600" lvl="8" indent="0">
              <a:buNone/>
            </a:pPr>
            <a:endParaRPr lang="en-US" sz="3200" dirty="0"/>
          </a:p>
          <a:p>
            <a:pPr marL="3657600" lvl="8" indent="0">
              <a:buNone/>
            </a:pPr>
            <a:endParaRPr lang="en-US" sz="3200" dirty="0"/>
          </a:p>
          <a:p>
            <a:pPr marL="3657600" lvl="8" indent="0">
              <a:buNone/>
            </a:pPr>
            <a:endParaRPr lang="en-US" sz="3200" dirty="0"/>
          </a:p>
          <a:p>
            <a:pPr marL="3657600" lvl="8" indent="0">
              <a:buNone/>
            </a:pPr>
            <a:r>
              <a:rPr lang="en-US" sz="3200" dirty="0"/>
              <a:t>	     </a:t>
            </a:r>
            <a:r>
              <a:rPr lang="en-US" sz="3200" dirty="0" err="1"/>
              <a:t>Paradero</a:t>
            </a:r>
            <a:r>
              <a:rPr lang="en-US" sz="3200" dirty="0"/>
              <a:t>, Jesse</a:t>
            </a:r>
          </a:p>
          <a:p>
            <a:pPr marL="3657600" lvl="8" indent="0">
              <a:buNone/>
            </a:pPr>
            <a:endParaRPr lang="ru-UA" dirty="0"/>
          </a:p>
        </p:txBody>
      </p:sp>
      <p:pic>
        <p:nvPicPr>
          <p:cNvPr id="5" name="Picture 4">
            <a:extLst>
              <a:ext uri="{FF2B5EF4-FFF2-40B4-BE49-F238E27FC236}">
                <a16:creationId xmlns:a16="http://schemas.microsoft.com/office/drawing/2014/main" id="{FD29A51E-A3C5-4378-BDF5-F9E35E5D9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47" y="522005"/>
            <a:ext cx="3270308" cy="3429000"/>
          </a:xfrm>
          <a:prstGeom prst="rect">
            <a:avLst/>
          </a:prstGeom>
        </p:spPr>
      </p:pic>
      <p:pic>
        <p:nvPicPr>
          <p:cNvPr id="7" name="Picture 6">
            <a:extLst>
              <a:ext uri="{FF2B5EF4-FFF2-40B4-BE49-F238E27FC236}">
                <a16:creationId xmlns:a16="http://schemas.microsoft.com/office/drawing/2014/main" id="{B5552EF3-52DE-46FB-9E40-901817971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714" y="2910979"/>
            <a:ext cx="3600647" cy="3875715"/>
          </a:xfrm>
          <a:prstGeom prst="rect">
            <a:avLst/>
          </a:prstGeom>
        </p:spPr>
      </p:pic>
    </p:spTree>
    <p:extLst>
      <p:ext uri="{BB962C8B-B14F-4D97-AF65-F5344CB8AC3E}">
        <p14:creationId xmlns:p14="http://schemas.microsoft.com/office/powerpoint/2010/main" val="408190321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48BD6-8EF0-4BF0-950E-4F2102EC5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
        <p:nvSpPr>
          <p:cNvPr id="2" name="TextBox 1">
            <a:extLst>
              <a:ext uri="{FF2B5EF4-FFF2-40B4-BE49-F238E27FC236}">
                <a16:creationId xmlns:a16="http://schemas.microsoft.com/office/drawing/2014/main" id="{A65BB4F6-CD74-4B2C-BAFA-FC720E40CAC8}"/>
              </a:ext>
            </a:extLst>
          </p:cNvPr>
          <p:cNvSpPr txBox="1"/>
          <p:nvPr/>
        </p:nvSpPr>
        <p:spPr>
          <a:xfrm>
            <a:off x="1325461" y="931177"/>
            <a:ext cx="4613945" cy="369332"/>
          </a:xfrm>
          <a:prstGeom prst="rect">
            <a:avLst/>
          </a:prstGeom>
          <a:noFill/>
        </p:spPr>
        <p:txBody>
          <a:bodyPr wrap="square" rtlCol="0">
            <a:spAutoFit/>
          </a:bodyPr>
          <a:lstStyle/>
          <a:p>
            <a:r>
              <a:rPr lang="en-US" b="1" dirty="0"/>
              <a:t>How we do it</a:t>
            </a:r>
            <a:endParaRPr lang="ru-UA" b="1" dirty="0"/>
          </a:p>
        </p:txBody>
      </p:sp>
    </p:spTree>
    <p:extLst>
      <p:ext uri="{BB962C8B-B14F-4D97-AF65-F5344CB8AC3E}">
        <p14:creationId xmlns:p14="http://schemas.microsoft.com/office/powerpoint/2010/main" val="23642740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1106</TotalTime>
  <Words>386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Consolas</vt:lpstr>
      <vt:lpstr>Times New Roman</vt:lpstr>
      <vt:lpstr>Tech Computer 16x9</vt:lpstr>
      <vt:lpstr>AratsNa ONLINE BUS BOOKING SYSTEM</vt:lpstr>
      <vt:lpstr>INTRODUCTION</vt:lpstr>
      <vt:lpstr>DATA FLOW DIAGRAMS</vt:lpstr>
      <vt:lpstr>PowerPoint Presentation</vt:lpstr>
      <vt:lpstr>PROJECT OBJECTIVES</vt:lpstr>
      <vt:lpstr>SCOPE AND LIMITATIONS OF THE PROJECT</vt:lpstr>
      <vt:lpstr>Group members: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ARATS NA BUS ONLINE BOOKING SYSTEM</dc:title>
  <dc:creator>User</dc:creator>
  <cp:lastModifiedBy>User</cp:lastModifiedBy>
  <cp:revision>10</cp:revision>
  <dcterms:created xsi:type="dcterms:W3CDTF">2021-10-24T03:17:17Z</dcterms:created>
  <dcterms:modified xsi:type="dcterms:W3CDTF">2021-10-26T02:59:21Z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