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57" r:id="rId5"/>
    <p:sldId id="267" r:id="rId6"/>
    <p:sldId id="258" r:id="rId7"/>
    <p:sldId id="260" r:id="rId8"/>
    <p:sldId id="261" r:id="rId9"/>
    <p:sldId id="262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98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9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94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897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76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6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7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5B39-9D12-4D05-BB0C-6F8DE6CC2AEC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2DD86B-820B-4AD6-9342-85D131C06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lta.io/blog/o-que-e-um-frame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359194-1C81-4DB8-8D3C-C533DD536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72" y="1432578"/>
            <a:ext cx="8682316" cy="454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E2BF09-2FFE-4596-BBE7-CFAEA7C4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36" y="-121023"/>
            <a:ext cx="11147612" cy="135189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6000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Desenvolvimento Mobile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833719"/>
            <a:ext cx="11228294" cy="1104899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Principais </a:t>
            </a:r>
            <a:r>
              <a:rPr lang="pt-BR" b="1" i="0" dirty="0">
                <a:effectLst/>
                <a:latin typeface="Söhne"/>
                <a:hlinkClick r:id="rId2"/>
              </a:rPr>
              <a:t>Frameworks</a:t>
            </a:r>
            <a:r>
              <a:rPr lang="pt-BR" b="1" i="0" dirty="0">
                <a:effectLst/>
                <a:latin typeface="Söhne"/>
              </a:rPr>
              <a:t> de Desenvolvimento Multiplataforma</a:t>
            </a:r>
            <a:br>
              <a:rPr lang="pt-BR" b="1" i="0" dirty="0">
                <a:effectLst/>
                <a:latin typeface="Söhne"/>
              </a:rPr>
            </a:b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00D8A-6EC1-4983-A984-3A473FFF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90" y="1683125"/>
            <a:ext cx="10636623" cy="4090148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Baseado no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permite a criação de aplicativos mobile multiplataforma usando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220000"/>
              </a:lnSpc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Criado pela Google, permite o desenvolvimento de aplicativos multiplataforma com uma única base de código usando a linguagem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Permite criar aplicativos móveis nativos para iOS, Android e Windows usando C# e .NET.</a:t>
            </a:r>
          </a:p>
        </p:txBody>
      </p:sp>
    </p:spTree>
    <p:extLst>
      <p:ext uri="{BB962C8B-B14F-4D97-AF65-F5344CB8AC3E}">
        <p14:creationId xmlns:p14="http://schemas.microsoft.com/office/powerpoint/2010/main" val="60509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64" y="3"/>
            <a:ext cx="11040036" cy="685798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Por que devo investir no Desenvolvimento Mobile ?</a:t>
            </a:r>
            <a:br>
              <a:rPr lang="pt-BR" b="1" i="0" dirty="0">
                <a:effectLst/>
                <a:latin typeface="Söhne"/>
              </a:rPr>
            </a:b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00D8A-6EC1-4983-A984-3A473FFF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30" y="392211"/>
            <a:ext cx="11326904" cy="6210298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pt-BR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Alcance de Mercado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Os smartphones se tornaram uma parte essencial da vida cotidiana para muitas pessoas. Desenvolver um aplicativo mobile pode permitir que você alcance um público mais amplo, expandindo seu mercado.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Engajamento do Usuário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Os aplicativos móveis oferecem uma experiência mais interativa e personalizada em comparação com sites. Isso pode aumentar o engajamento do usuário e fortalecer o relacionamento com sua marca.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Monetização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Seja por meio de vendas diretas de aplicativos, publicidade ou modelos de assinatura, os aplicativos móveis oferecem várias oportunidades de monetização.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 Constante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Os dispositivos móveis estão sempre ao alcance das pessoas, permitindo o acesso instantâneo aos aplicativos a qualquer momento e em qualquer lugar.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Inovação Tecnológica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evolução constante da tecnologia móvel oferece oportunidades para explorar novas funcionalidades, como realidade aumentada, inteligência artificial e integração com dispositivos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394144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BF09-2FFE-4596-BBE7-CFAEA7C4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964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que são dispositivos móveis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48CE4-5905-4060-A453-36E6D5A5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274298"/>
            <a:ext cx="10735235" cy="497858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 são dispositivos eletrônicos portáteis que são projetados para serem utilizados enquanto o usuário está em movimento. Eles são caracterizados principalmente pela mobilidade, permitindo que as pessoas acessem informações, se comuniquem, realizem tarefas e consumam conteúdo em qualquer lugar.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Alguns exemplos comuns de dispositivos móveis incluem: 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pt-BR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Tablets</a:t>
            </a:r>
            <a:r>
              <a:rPr lang="pt-BR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smartphone, Laptops e Notebooks, Dispositivos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das Coisas)     </a:t>
            </a:r>
          </a:p>
          <a:p>
            <a:pPr marL="0" indent="0">
              <a:buNone/>
            </a:pP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BF09-2FFE-4596-BBE7-CFAEA7C4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-37446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que são dispositivos móveis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48CE4-5905-4060-A453-36E6D5A5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274298"/>
            <a:ext cx="10735235" cy="497858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294C3D-2D83-4033-8AC4-259A38AD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b="8481"/>
          <a:stretch/>
        </p:blipFill>
        <p:spPr>
          <a:xfrm>
            <a:off x="1559858" y="789737"/>
            <a:ext cx="7074544" cy="60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8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6BEEC3A-91E5-4394-8FE6-3EA5FC8A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1"/>
            <a:ext cx="10515600" cy="1325563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Desenvolvimento Mobile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654E655F-471B-42EF-8EB5-BF5F7FC7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7885"/>
            <a:ext cx="11282082" cy="55401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br>
              <a:rPr lang="pt-BR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desenvolvimento mobile refere-se ao processo de criar e aprimorar aplicativos e sistemas para dispositivos móveis, como smartphones e tablets. É a área responsável por projetar, programar e implementar software específico para funcionar em plataformas móveis, como Android e IOS.. </a:t>
            </a:r>
            <a:b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objetivo principal do desenvolvimento mobile é proporcionar aos usuários uma experiência otimizada em seus dispositivos móveis, permitindo que eles acessem informações, serviços e entretenimento de forma fácil e conveniente.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6BEEC3A-91E5-4394-8FE6-3EA5FC8A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301" y="-92073"/>
            <a:ext cx="10515600" cy="1325563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Desenvolvimento Mobile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654E655F-471B-42EF-8EB5-BF5F7FC7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3"/>
            <a:ext cx="11282082" cy="55401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pt-BR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5429C8-2FCE-4ACE-966C-613DFFE9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24" y="763793"/>
            <a:ext cx="7458633" cy="60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9" y="4239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do Desenvolvimento Mobile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00D8A-6EC1-4983-A984-3A473FFF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70" y="2141537"/>
            <a:ext cx="11084859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Alcançar um grande número de usuários.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Aproveitar recursos específicos de dispositivos móveis.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Engajamento do Usuário</a:t>
            </a:r>
            <a:r>
              <a:rPr lang="pt-B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Oferecer experiências interativas e personalizadas.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68"/>
            <a:ext cx="10515600" cy="1325563"/>
          </a:xfrm>
        </p:spPr>
        <p:txBody>
          <a:bodyPr>
            <a:norm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867EBA6F-3FA7-4662-B683-A48BC116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2" y="482732"/>
            <a:ext cx="11145535" cy="6058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930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" y="-15685"/>
            <a:ext cx="11228294" cy="1104899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Principais Plataformas de Desenvolvimento Mobile</a:t>
            </a:r>
            <a:b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00D8A-6EC1-4983-A984-3A473FFF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40" y="2506662"/>
            <a:ext cx="11084859" cy="4351338"/>
          </a:xfrm>
        </p:spPr>
        <p:txBody>
          <a:bodyPr/>
          <a:lstStyle/>
          <a:p>
            <a:pPr marL="0" indent="0" algn="l">
              <a:buNone/>
            </a:pP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 (Apple)  - Swift e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</a:p>
          <a:p>
            <a:pPr marL="0" indent="0">
              <a:buNone/>
            </a:pPr>
            <a:b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(Google) - Java e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pt-BR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04ABBD-4B49-4EC6-BE61-FA2B1210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69" y="1992080"/>
            <a:ext cx="6025502" cy="4263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5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29D42-3B45-4FC0-8055-8AEFF42A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6" y="0"/>
            <a:ext cx="11228294" cy="1104899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Tecnologias de Desenvolvimento Mobile</a:t>
            </a:r>
            <a:b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00D8A-6EC1-4983-A984-3A473FFF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60" y="-57821"/>
            <a:ext cx="11927540" cy="5178461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60000"/>
              </a:lnSpc>
            </a:pPr>
            <a:endParaRPr lang="pt-BR" sz="9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60000"/>
              </a:lnSpc>
            </a:pPr>
            <a:r>
              <a:rPr lang="pt-BR" sz="9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Nativo :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Desempenho otimizado / Alta performance.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Acesso total aos recursos do dispositivo.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Maior pode de controle sobre os possíveis erros;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pt-BR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9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Hibrido</a:t>
            </a:r>
          </a:p>
          <a:p>
            <a:pPr algn="l"/>
            <a:endParaRPr lang="pt-BR" sz="9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9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Reutilização de código.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9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9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Maior rapidez no desenvolvimento.</a:t>
            </a:r>
            <a:b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9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Menor custo no desenvolvimento das plataformas</a:t>
            </a:r>
          </a:p>
          <a:p>
            <a:br>
              <a:rPr lang="pt-BR" dirty="0"/>
            </a:br>
            <a:endParaRPr lang="pt-BR" b="1" i="0" dirty="0">
              <a:effectLst/>
              <a:latin typeface="Söhne"/>
            </a:endParaRPr>
          </a:p>
          <a:p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dirty="0"/>
            </a:b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725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524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Söhne</vt:lpstr>
      <vt:lpstr>Times New Roman</vt:lpstr>
      <vt:lpstr>Wingdings 3</vt:lpstr>
      <vt:lpstr>Cacho</vt:lpstr>
      <vt:lpstr>Desenvolvimento Mobile</vt:lpstr>
      <vt:lpstr>O que são dispositivos móveis</vt:lpstr>
      <vt:lpstr>O que são dispositivos móveis</vt:lpstr>
      <vt:lpstr>O que é Desenvolvimento Mobile</vt:lpstr>
      <vt:lpstr>O que é Desenvolvimento Mobile</vt:lpstr>
      <vt:lpstr>Importância do Desenvolvimento Mobile</vt:lpstr>
      <vt:lpstr> </vt:lpstr>
      <vt:lpstr>Principais Plataformas de Desenvolvimento Mobile  </vt:lpstr>
      <vt:lpstr>Tecnologias de Desenvolvimento Mobile  </vt:lpstr>
      <vt:lpstr>Principais Frameworks de Desenvolvimento Multiplataforma    </vt:lpstr>
      <vt:lpstr>Por que devo investir no Desenvolvimento Mobile 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  Mobile</dc:title>
  <dc:creator>JESSE</dc:creator>
  <cp:lastModifiedBy>JESSE</cp:lastModifiedBy>
  <cp:revision>10</cp:revision>
  <dcterms:created xsi:type="dcterms:W3CDTF">2023-12-02T18:32:04Z</dcterms:created>
  <dcterms:modified xsi:type="dcterms:W3CDTF">2023-12-03T00:32:34Z</dcterms:modified>
</cp:coreProperties>
</file>