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FF386D-65DD-4322-A378-EC34FAFF624E}" v="140" dt="2019-06-13T18:14:16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2496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e Anderson" userId="293ac8e7428d6af6" providerId="LiveId" clId="{41FF386D-65DD-4322-A378-EC34FAFF624E}"/>
    <pc:docChg chg="undo modSld">
      <pc:chgData name="Jesse Anderson" userId="293ac8e7428d6af6" providerId="LiveId" clId="{41FF386D-65DD-4322-A378-EC34FAFF624E}" dt="2019-06-13T18:14:16.473" v="139" actId="1076"/>
      <pc:docMkLst>
        <pc:docMk/>
      </pc:docMkLst>
      <pc:sldChg chg="modSp">
        <pc:chgData name="Jesse Anderson" userId="293ac8e7428d6af6" providerId="LiveId" clId="{41FF386D-65DD-4322-A378-EC34FAFF624E}" dt="2019-06-13T18:14:16.473" v="139" actId="1076"/>
        <pc:sldMkLst>
          <pc:docMk/>
          <pc:sldMk cId="2374453294" sldId="256"/>
        </pc:sldMkLst>
        <pc:spChg chg="mod">
          <ac:chgData name="Jesse Anderson" userId="293ac8e7428d6af6" providerId="LiveId" clId="{41FF386D-65DD-4322-A378-EC34FAFF624E}" dt="2019-06-13T18:14:15.872" v="138" actId="1076"/>
          <ac:spMkLst>
            <pc:docMk/>
            <pc:sldMk cId="2374453294" sldId="256"/>
            <ac:spMk id="14" creationId="{00000000-0000-0000-0000-000000000000}"/>
          </ac:spMkLst>
        </pc:spChg>
        <pc:spChg chg="mod">
          <ac:chgData name="Jesse Anderson" userId="293ac8e7428d6af6" providerId="LiveId" clId="{41FF386D-65DD-4322-A378-EC34FAFF624E}" dt="2019-06-13T18:09:35.067" v="28" actId="20577"/>
          <ac:spMkLst>
            <pc:docMk/>
            <pc:sldMk cId="2374453294" sldId="256"/>
            <ac:spMk id="21" creationId="{00000000-0000-0000-0000-000000000000}"/>
          </ac:spMkLst>
        </pc:spChg>
        <pc:spChg chg="mod">
          <ac:chgData name="Jesse Anderson" userId="293ac8e7428d6af6" providerId="LiveId" clId="{41FF386D-65DD-4322-A378-EC34FAFF624E}" dt="2019-06-13T18:14:14.671" v="136" actId="20577"/>
          <ac:spMkLst>
            <pc:docMk/>
            <pc:sldMk cId="2374453294" sldId="256"/>
            <ac:spMk id="22" creationId="{00000000-0000-0000-0000-000000000000}"/>
          </ac:spMkLst>
        </pc:spChg>
        <pc:spChg chg="mod">
          <ac:chgData name="Jesse Anderson" userId="293ac8e7428d6af6" providerId="LiveId" clId="{41FF386D-65DD-4322-A378-EC34FAFF624E}" dt="2019-06-13T18:14:16.473" v="139" actId="1076"/>
          <ac:spMkLst>
            <pc:docMk/>
            <pc:sldMk cId="2374453294" sldId="256"/>
            <ac:spMk id="24" creationId="{00000000-0000-0000-0000-000000000000}"/>
          </ac:spMkLst>
        </pc:spChg>
        <pc:picChg chg="mod">
          <ac:chgData name="Jesse Anderson" userId="293ac8e7428d6af6" providerId="LiveId" clId="{41FF386D-65DD-4322-A378-EC34FAFF624E}" dt="2019-06-13T18:14:15.110" v="137" actId="1076"/>
          <ac:picMkLst>
            <pc:docMk/>
            <pc:sldMk cId="2374453294" sldId="256"/>
            <ac:picMk id="102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C32B3-D42F-4487-9F90-662AD0E3FFB7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255E5-943A-4025-AB22-10D4AFD72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4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255E5-943A-4025-AB22-10D4AFD72D3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99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0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3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20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56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02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26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13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30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34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6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F082-5106-4C1D-A12D-D97F27EDFBD4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35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that is standing in the dark&#10;&#10;Description generated with high confidence">
            <a:extLst>
              <a:ext uri="{FF2B5EF4-FFF2-40B4-BE49-F238E27FC236}">
                <a16:creationId xmlns:a16="http://schemas.microsoft.com/office/drawing/2014/main" id="{9147E2EB-C810-4731-AD30-3A66A6208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7"/>
            <a:ext cx="6858000" cy="45674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3429000" cy="4572000"/>
          </a:xfrm>
          <a:prstGeom prst="rect">
            <a:avLst/>
          </a:prstGeom>
          <a:gradFill>
            <a:gsLst>
              <a:gs pos="0">
                <a:schemeClr val="bg1">
                  <a:alpha val="80000"/>
                </a:schemeClr>
              </a:gs>
              <a:gs pos="50000">
                <a:schemeClr val="bg1">
                  <a:alpha val="7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Ann the Animator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203848"/>
            <a:ext cx="3429000" cy="138499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‘Life isn’t all just a bowl of cherries. It has other fruit.’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52696" y="4770052"/>
            <a:ext cx="3276304" cy="540000"/>
            <a:chOff x="152696" y="4752080"/>
            <a:chExt cx="3276304" cy="540000"/>
          </a:xfrm>
        </p:grpSpPr>
        <p:pic>
          <p:nvPicPr>
            <p:cNvPr id="1027" name="Picture 3" descr="F:\key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96" y="4752080"/>
              <a:ext cx="540000" cy="5400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756745" y="4791248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Key Attributes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56370" y="4770052"/>
            <a:ext cx="3257006" cy="540000"/>
            <a:chOff x="3420313" y="4788024"/>
            <a:chExt cx="3257006" cy="540000"/>
          </a:xfrm>
        </p:grpSpPr>
        <p:pic>
          <p:nvPicPr>
            <p:cNvPr id="1030" name="Picture 6" descr="F:\icons0010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313" y="47880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005064" y="4827192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Positive Points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56370" y="6804248"/>
            <a:ext cx="3257006" cy="540000"/>
            <a:chOff x="3420313" y="6933455"/>
            <a:chExt cx="3257006" cy="540000"/>
          </a:xfrm>
        </p:grpSpPr>
        <p:pic>
          <p:nvPicPr>
            <p:cNvPr id="1029" name="Picture 5" descr="F:\icons0007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313" y="6933455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005064" y="6972623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Pain Points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696" y="6804248"/>
            <a:ext cx="3276304" cy="540000"/>
            <a:chOff x="152696" y="7956376"/>
            <a:chExt cx="3276304" cy="540000"/>
          </a:xfrm>
        </p:grpSpPr>
        <p:pic>
          <p:nvPicPr>
            <p:cNvPr id="1028" name="Picture 4" descr="F:\icons0001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96" y="7956376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56745" y="7995544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Background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88640" y="5292080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Name: Ann Disney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Age: 30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Married: Yes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Kids: 2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Sex: Female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17640" y="5292080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Likes to adventure with family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Knows computers and technology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Loves posh vacations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Social networker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Researches on her phone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8640" y="7343144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Occupation: Animator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Salary: 90,000/Year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Education: Batchelors Degree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Origin: USA, Springfield, IL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Home: USA, Miami, FL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17640" y="7343144"/>
            <a:ext cx="32403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Hates things overly detailed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Hates ugly </a:t>
            </a:r>
            <a:r>
              <a:rPr lang="en-GB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color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schemes</a:t>
            </a:r>
          </a:p>
        </p:txBody>
      </p:sp>
    </p:spTree>
    <p:extLst>
      <p:ext uri="{BB962C8B-B14F-4D97-AF65-F5344CB8AC3E}">
        <p14:creationId xmlns:p14="http://schemas.microsoft.com/office/powerpoint/2010/main" val="2374453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94</Words>
  <Application>Microsoft Office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Anderson</dc:creator>
  <cp:lastModifiedBy>Jesse Anderson</cp:lastModifiedBy>
  <cp:revision>14</cp:revision>
  <dcterms:created xsi:type="dcterms:W3CDTF">2011-03-27T13:42:18Z</dcterms:created>
  <dcterms:modified xsi:type="dcterms:W3CDTF">2019-06-13T18:14:18Z</dcterms:modified>
</cp:coreProperties>
</file>