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108" d="100"/>
          <a:sy n="108" d="100"/>
        </p:scale>
        <p:origin x="714" y="1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FB80-F2BD-4DDE-80B1-76F84FE09A02}">
      <dgm:prSet phldrT="[Text]"/>
      <dgm:spPr/>
      <dgm:t>
        <a:bodyPr/>
        <a:lstStyle/>
        <a:p>
          <a:pPr>
            <a:defRPr b="1"/>
          </a:pPr>
          <a:r>
            <a:rPr lang="en-US" dirty="0"/>
            <a:t>Persona Profiles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/>
      <dgm:spPr/>
      <dgm:t>
        <a:bodyPr/>
        <a:lstStyle/>
        <a:p>
          <a:r>
            <a:rPr lang="en-US" dirty="0"/>
            <a:t>Creation of possible user profiles depicting individuals who visit the website based on research supplied from individuals visiting the island. </a:t>
          </a:r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/>
      <dgm:spPr/>
      <dgm:t>
        <a:bodyPr/>
        <a:lstStyle/>
        <a:p>
          <a:pPr>
            <a:defRPr b="1"/>
          </a:pPr>
          <a:r>
            <a:rPr lang="en-US" dirty="0"/>
            <a:t>Review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/>
      <dgm:spPr/>
      <dgm:t>
        <a:bodyPr/>
        <a:lstStyle/>
        <a:p>
          <a:r>
            <a:rPr lang="en-US" dirty="0"/>
            <a:t>The results of the testing will be summarized and the feedback analyzed and categorized for possible implementation</a:t>
          </a:r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F01D5F9E-ABC5-4560-ACB4-E6CFBC60BFF2}">
      <dgm:prSet/>
      <dgm:spPr/>
      <dgm:t>
        <a:bodyPr/>
        <a:lstStyle/>
        <a:p>
          <a:pPr>
            <a:defRPr b="1"/>
          </a:pPr>
          <a:r>
            <a:rPr lang="en-US" dirty="0"/>
            <a:t>Wireframing</a:t>
          </a:r>
        </a:p>
      </dgm:t>
    </dgm:pt>
    <dgm:pt modelId="{FEAC3315-4B36-4E3C-89B3-70A50C7F13CC}" type="parTrans" cxnId="{4B61AF65-3991-4A24-9475-D4AA0127738F}">
      <dgm:prSet/>
      <dgm:spPr/>
      <dgm:t>
        <a:bodyPr/>
        <a:lstStyle/>
        <a:p>
          <a:endParaRPr lang="en-US"/>
        </a:p>
      </dgm:t>
    </dgm:pt>
    <dgm:pt modelId="{36ABC0D0-B41E-401C-840C-2AFBE73989B4}" type="sibTrans" cxnId="{4B61AF65-3991-4A24-9475-D4AA0127738F}">
      <dgm:prSet/>
      <dgm:spPr/>
      <dgm:t>
        <a:bodyPr/>
        <a:lstStyle/>
        <a:p>
          <a:endParaRPr lang="en-US"/>
        </a:p>
      </dgm:t>
    </dgm:pt>
    <dgm:pt modelId="{454D56AF-0D14-43A4-A4AA-2274946C5116}">
      <dgm:prSet/>
      <dgm:spPr/>
      <dgm:t>
        <a:bodyPr/>
        <a:lstStyle/>
        <a:p>
          <a:pPr>
            <a:defRPr b="1"/>
          </a:pPr>
          <a:r>
            <a:rPr lang="en-US" dirty="0"/>
            <a:t>Guerrilla Testing</a:t>
          </a:r>
        </a:p>
      </dgm:t>
    </dgm:pt>
    <dgm:pt modelId="{340931FA-0A09-49B9-99A7-6650F93FDC08}" type="parTrans" cxnId="{5A3B2130-5035-4E61-92B1-343AA432C9DF}">
      <dgm:prSet/>
      <dgm:spPr/>
      <dgm:t>
        <a:bodyPr/>
        <a:lstStyle/>
        <a:p>
          <a:endParaRPr lang="en-US"/>
        </a:p>
      </dgm:t>
    </dgm:pt>
    <dgm:pt modelId="{511F28C0-50D9-4CBB-862C-2AD0ACC17105}" type="sibTrans" cxnId="{5A3B2130-5035-4E61-92B1-343AA432C9DF}">
      <dgm:prSet/>
      <dgm:spPr/>
      <dgm:t>
        <a:bodyPr/>
        <a:lstStyle/>
        <a:p>
          <a:endParaRPr lang="en-US"/>
        </a:p>
      </dgm:t>
    </dgm:pt>
    <dgm:pt modelId="{A7F4784E-75AE-4F03-B342-C71355D1ACCF}">
      <dgm:prSet/>
      <dgm:spPr/>
      <dgm:t>
        <a:bodyPr/>
        <a:lstStyle/>
        <a:p>
          <a:pPr>
            <a:defRPr b="1"/>
          </a:pPr>
          <a:r>
            <a:rPr lang="en-US" dirty="0"/>
            <a:t>Prototyping</a:t>
          </a:r>
        </a:p>
      </dgm:t>
    </dgm:pt>
    <dgm:pt modelId="{E8170CB0-7D27-4024-BF4D-F79F86202313}" type="parTrans" cxnId="{33DFDD33-182D-44AF-9877-B1DCECE3CC9D}">
      <dgm:prSet/>
      <dgm:spPr/>
      <dgm:t>
        <a:bodyPr/>
        <a:lstStyle/>
        <a:p>
          <a:endParaRPr lang="en-US"/>
        </a:p>
      </dgm:t>
    </dgm:pt>
    <dgm:pt modelId="{3078DB00-0C2A-4587-8661-74E5E36CBCA7}" type="sibTrans" cxnId="{33DFDD33-182D-44AF-9877-B1DCECE3CC9D}">
      <dgm:prSet/>
      <dgm:spPr/>
      <dgm:t>
        <a:bodyPr/>
        <a:lstStyle/>
        <a:p>
          <a:endParaRPr lang="en-US"/>
        </a:p>
      </dgm:t>
    </dgm:pt>
    <dgm:pt modelId="{A59C9EB4-4836-41EA-88FC-E68E29755DEF}">
      <dgm:prSet/>
      <dgm:spPr/>
      <dgm:t>
        <a:bodyPr/>
        <a:lstStyle/>
        <a:p>
          <a:pPr>
            <a:defRPr b="1"/>
          </a:pPr>
          <a:r>
            <a:rPr lang="en-US" dirty="0"/>
            <a:t>Usability Testing</a:t>
          </a:r>
        </a:p>
      </dgm:t>
    </dgm:pt>
    <dgm:pt modelId="{C486CA18-5D6B-49AD-B92C-52313E993EC5}" type="parTrans" cxnId="{C2A8B52A-540B-46B5-A43B-27FAF06A13EF}">
      <dgm:prSet/>
      <dgm:spPr/>
      <dgm:t>
        <a:bodyPr/>
        <a:lstStyle/>
        <a:p>
          <a:endParaRPr lang="en-US"/>
        </a:p>
      </dgm:t>
    </dgm:pt>
    <dgm:pt modelId="{62C75627-0A71-4E35-B62B-749D8AB3C189}" type="sibTrans" cxnId="{C2A8B52A-540B-46B5-A43B-27FAF06A13EF}">
      <dgm:prSet/>
      <dgm:spPr/>
      <dgm:t>
        <a:bodyPr/>
        <a:lstStyle/>
        <a:p>
          <a:endParaRPr lang="en-US"/>
        </a:p>
      </dgm:t>
    </dgm:pt>
    <dgm:pt modelId="{3280BE73-5C4D-4941-9102-E5930904556F}">
      <dgm:prSet/>
      <dgm:spPr/>
      <dgm:t>
        <a:bodyPr/>
        <a:lstStyle/>
        <a:p>
          <a:r>
            <a:rPr lang="en-US" dirty="0"/>
            <a:t>Low-cost testing of the website from a random pool of individuals. This will be used to refine the wireframe into the prototype. </a:t>
          </a:r>
        </a:p>
      </dgm:t>
    </dgm:pt>
    <dgm:pt modelId="{596FE3BE-79D4-47E4-8416-EDF8385B1DE9}" type="parTrans" cxnId="{B9B38C7F-D679-4A39-B742-6501D3961044}">
      <dgm:prSet/>
      <dgm:spPr/>
      <dgm:t>
        <a:bodyPr/>
        <a:lstStyle/>
        <a:p>
          <a:endParaRPr lang="en-US"/>
        </a:p>
      </dgm:t>
    </dgm:pt>
    <dgm:pt modelId="{8E22D1FB-CF90-47F0-B06E-C66C75D54226}" type="sibTrans" cxnId="{B9B38C7F-D679-4A39-B742-6501D3961044}">
      <dgm:prSet/>
      <dgm:spPr/>
      <dgm:t>
        <a:bodyPr/>
        <a:lstStyle/>
        <a:p>
          <a:endParaRPr lang="en-US"/>
        </a:p>
      </dgm:t>
    </dgm:pt>
    <dgm:pt modelId="{47BE8E0B-496B-44FC-825E-C2A10D821DC9}">
      <dgm:prSet/>
      <dgm:spPr/>
      <dgm:t>
        <a:bodyPr/>
        <a:lstStyle/>
        <a:p>
          <a:r>
            <a:rPr lang="en-US" dirty="0"/>
            <a:t>Creation of a loose framework for the website that explores the basic format. </a:t>
          </a:r>
        </a:p>
      </dgm:t>
    </dgm:pt>
    <dgm:pt modelId="{26C37286-A207-4C3A-8F03-B64C4EB72DB8}" type="parTrans" cxnId="{47F4D29A-7D65-4C2F-8677-61780F0F1118}">
      <dgm:prSet/>
      <dgm:spPr/>
      <dgm:t>
        <a:bodyPr/>
        <a:lstStyle/>
        <a:p>
          <a:endParaRPr lang="en-US"/>
        </a:p>
      </dgm:t>
    </dgm:pt>
    <dgm:pt modelId="{258C30B8-1EDE-458F-9BAB-BD0E5C8E1BF9}" type="sibTrans" cxnId="{47F4D29A-7D65-4C2F-8677-61780F0F1118}">
      <dgm:prSet/>
      <dgm:spPr/>
      <dgm:t>
        <a:bodyPr/>
        <a:lstStyle/>
        <a:p>
          <a:endParaRPr lang="en-US"/>
        </a:p>
      </dgm:t>
    </dgm:pt>
    <dgm:pt modelId="{1827863D-2FA1-48D1-81C4-0E7D31ADB47E}">
      <dgm:prSet/>
      <dgm:spPr/>
      <dgm:t>
        <a:bodyPr/>
        <a:lstStyle/>
        <a:p>
          <a:r>
            <a:rPr lang="en-US" dirty="0"/>
            <a:t>A rough working mock-up of the website that will allow users to explore the usability in the next step. </a:t>
          </a:r>
        </a:p>
      </dgm:t>
    </dgm:pt>
    <dgm:pt modelId="{B426C98F-7250-4E9E-84CB-E9FC83F8CB06}" type="parTrans" cxnId="{7749B4AD-5089-49E7-8F6B-1B2382C9B50E}">
      <dgm:prSet/>
      <dgm:spPr/>
      <dgm:t>
        <a:bodyPr/>
        <a:lstStyle/>
        <a:p>
          <a:endParaRPr lang="en-US"/>
        </a:p>
      </dgm:t>
    </dgm:pt>
    <dgm:pt modelId="{D0D7EB30-49F6-43D6-AF40-1B9302B3ADF0}" type="sibTrans" cxnId="{7749B4AD-5089-49E7-8F6B-1B2382C9B50E}">
      <dgm:prSet/>
      <dgm:spPr/>
      <dgm:t>
        <a:bodyPr/>
        <a:lstStyle/>
        <a:p>
          <a:endParaRPr lang="en-US"/>
        </a:p>
      </dgm:t>
    </dgm:pt>
    <dgm:pt modelId="{CF564C6C-7771-4FD5-B851-B5B84730268F}">
      <dgm:prSet/>
      <dgm:spPr/>
      <dgm:t>
        <a:bodyPr/>
        <a:lstStyle/>
        <a:p>
          <a:r>
            <a:rPr lang="en-US" dirty="0"/>
            <a:t>Three</a:t>
          </a:r>
          <a:r>
            <a:rPr lang="en-US" baseline="0" dirty="0"/>
            <a:t> users will be selected to test the prototype and answer a set of questions on functionality.  </a:t>
          </a:r>
          <a:endParaRPr lang="en-US" dirty="0"/>
        </a:p>
      </dgm:t>
    </dgm:pt>
    <dgm:pt modelId="{5A57A755-D716-4DC9-9A51-20693042AFC8}" type="parTrans" cxnId="{5F80C7E1-A7BD-418E-A665-3DAF3DEDF5A4}">
      <dgm:prSet/>
      <dgm:spPr/>
      <dgm:t>
        <a:bodyPr/>
        <a:lstStyle/>
        <a:p>
          <a:endParaRPr lang="en-US"/>
        </a:p>
      </dgm:t>
    </dgm:pt>
    <dgm:pt modelId="{024A7FBC-BB10-4242-BAF3-82678A4C13DA}" type="sibTrans" cxnId="{5F80C7E1-A7BD-418E-A665-3DAF3DEDF5A4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/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6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6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6"/>
      <dgm:spPr/>
    </dgm:pt>
    <dgm:pt modelId="{6D7F9BE3-3008-4E5E-96F3-C71D72649902}" type="pres">
      <dgm:prSet presAssocID="{D423FB80-F2BD-4DDE-80B1-76F84FE09A02}" presName="ConnectorPoint" presStyleLbl="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C7F26193-F277-4FC2-96E8-E896E5EFC9BC}" type="pres">
      <dgm:prSet presAssocID="{F01D5F9E-ABC5-4560-ACB4-E6CFBC60BFF2}" presName="composite" presStyleCnt="0"/>
      <dgm:spPr/>
    </dgm:pt>
    <dgm:pt modelId="{5C68C37A-C349-49AE-97A1-63D110D2C7D1}" type="pres">
      <dgm:prSet presAssocID="{F01D5F9E-ABC5-4560-ACB4-E6CFBC60BFF2}" presName="L1TextContainer" presStyleLbl="alignNode1" presStyleIdx="1" presStyleCnt="6">
        <dgm:presLayoutVars>
          <dgm:chMax val="1"/>
          <dgm:chPref val="1"/>
          <dgm:bulletEnabled val="1"/>
        </dgm:presLayoutVars>
      </dgm:prSet>
      <dgm:spPr/>
    </dgm:pt>
    <dgm:pt modelId="{3E3F09C6-0C94-40B1-A308-6929444363D4}" type="pres">
      <dgm:prSet presAssocID="{F01D5F9E-ABC5-4560-ACB4-E6CFBC60BFF2}" presName="L2TextContainerWrapper" presStyleCnt="0">
        <dgm:presLayoutVars>
          <dgm:bulletEnabled val="1"/>
        </dgm:presLayoutVars>
      </dgm:prSet>
      <dgm:spPr/>
    </dgm:pt>
    <dgm:pt modelId="{A01D9671-7007-4F3F-98D6-A9730C5B45E4}" type="pres">
      <dgm:prSet presAssocID="{F01D5F9E-ABC5-4560-ACB4-E6CFBC60BFF2}" presName="L2TextContainer" presStyleLbl="bgAccFollowNode1" presStyleIdx="1" presStyleCnt="6"/>
      <dgm:spPr/>
    </dgm:pt>
    <dgm:pt modelId="{65C95A24-31B5-46D2-BCB4-07372ABDD6F2}" type="pres">
      <dgm:prSet presAssocID="{F01D5F9E-ABC5-4560-ACB4-E6CFBC60BFF2}" presName="FlexibleEmptyPlaceHolder" presStyleCnt="0"/>
      <dgm:spPr/>
    </dgm:pt>
    <dgm:pt modelId="{D4347EDB-4883-4C4B-A672-6266C9702B5A}" type="pres">
      <dgm:prSet presAssocID="{F01D5F9E-ABC5-4560-ACB4-E6CFBC60BFF2}" presName="ConnectLine" presStyleLbl="sibTrans1D1" presStyleIdx="1" presStyleCnt="6"/>
      <dgm:spPr/>
    </dgm:pt>
    <dgm:pt modelId="{D10813CD-B7B7-4CC7-9B2D-B5AE3D30A4DA}" type="pres">
      <dgm:prSet presAssocID="{F01D5F9E-ABC5-4560-ACB4-E6CFBC60BFF2}" presName="ConnectorPoint" presStyleLbl="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43FACBA-FB69-402B-8D92-68DCE90EA86A}" type="pres">
      <dgm:prSet presAssocID="{F01D5F9E-ABC5-4560-ACB4-E6CFBC60BFF2}" presName="EmptyPlaceHolder" presStyleCnt="0"/>
      <dgm:spPr/>
    </dgm:pt>
    <dgm:pt modelId="{0587E036-7F91-482C-9B0A-860FD4CCD0E2}" type="pres">
      <dgm:prSet presAssocID="{36ABC0D0-B41E-401C-840C-2AFBE73989B4}" presName="spaceBetweenRectangles" presStyleCnt="0"/>
      <dgm:spPr/>
    </dgm:pt>
    <dgm:pt modelId="{795AD8F1-7B20-410C-90F4-2E04F4F4C93D}" type="pres">
      <dgm:prSet presAssocID="{454D56AF-0D14-43A4-A4AA-2274946C5116}" presName="composite" presStyleCnt="0"/>
      <dgm:spPr/>
    </dgm:pt>
    <dgm:pt modelId="{C5503B6E-C1DB-44F5-ABB8-38EF445ED1E8}" type="pres">
      <dgm:prSet presAssocID="{454D56AF-0D14-43A4-A4AA-2274946C5116}" presName="L1TextContainer" presStyleLbl="alignNode1" presStyleIdx="2" presStyleCnt="6">
        <dgm:presLayoutVars>
          <dgm:chMax val="1"/>
          <dgm:chPref val="1"/>
          <dgm:bulletEnabled val="1"/>
        </dgm:presLayoutVars>
      </dgm:prSet>
      <dgm:spPr/>
    </dgm:pt>
    <dgm:pt modelId="{FD7DE90B-3DDE-4250-BB93-6AFB95DB30C9}" type="pres">
      <dgm:prSet presAssocID="{454D56AF-0D14-43A4-A4AA-2274946C5116}" presName="L2TextContainerWrapper" presStyleCnt="0">
        <dgm:presLayoutVars>
          <dgm:bulletEnabled val="1"/>
        </dgm:presLayoutVars>
      </dgm:prSet>
      <dgm:spPr/>
    </dgm:pt>
    <dgm:pt modelId="{04897CD2-CF6F-4A55-8E79-1E7393B07B06}" type="pres">
      <dgm:prSet presAssocID="{454D56AF-0D14-43A4-A4AA-2274946C5116}" presName="L2TextContainer" presStyleLbl="bgAccFollowNode1" presStyleIdx="2" presStyleCnt="6"/>
      <dgm:spPr/>
    </dgm:pt>
    <dgm:pt modelId="{30F499EF-86B9-43D4-9E36-2ADCD18D3C55}" type="pres">
      <dgm:prSet presAssocID="{454D56AF-0D14-43A4-A4AA-2274946C5116}" presName="FlexibleEmptyPlaceHolder" presStyleCnt="0"/>
      <dgm:spPr/>
    </dgm:pt>
    <dgm:pt modelId="{73ACB8E4-FFC1-49E5-BB46-1EBD63F3BF67}" type="pres">
      <dgm:prSet presAssocID="{454D56AF-0D14-43A4-A4AA-2274946C5116}" presName="ConnectLine" presStyleLbl="sibTrans1D1" presStyleIdx="2" presStyleCnt="6"/>
      <dgm:spPr/>
    </dgm:pt>
    <dgm:pt modelId="{FE89438A-B301-4219-9492-D30967496E8F}" type="pres">
      <dgm:prSet presAssocID="{454D56AF-0D14-43A4-A4AA-2274946C5116}" presName="ConnectorPoint" presStyleLbl="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0E00C49-A058-42B1-B4A9-8FC8989D4F58}" type="pres">
      <dgm:prSet presAssocID="{454D56AF-0D14-43A4-A4AA-2274946C5116}" presName="EmptyPlaceHolder" presStyleCnt="0"/>
      <dgm:spPr/>
    </dgm:pt>
    <dgm:pt modelId="{396E0C2C-79C3-4FCA-B5E5-8B3C2758C30F}" type="pres">
      <dgm:prSet presAssocID="{511F28C0-50D9-4CBB-862C-2AD0ACC17105}" presName="spaceBetweenRectangles" presStyleCnt="0"/>
      <dgm:spPr/>
    </dgm:pt>
    <dgm:pt modelId="{866B658A-D972-4AD8-A7E6-4082FD2CB001}" type="pres">
      <dgm:prSet presAssocID="{A7F4784E-75AE-4F03-B342-C71355D1ACCF}" presName="composite" presStyleCnt="0"/>
      <dgm:spPr/>
    </dgm:pt>
    <dgm:pt modelId="{CBCB6B30-5D46-4B19-B9DE-C0B7FB057712}" type="pres">
      <dgm:prSet presAssocID="{A7F4784E-75AE-4F03-B342-C71355D1ACCF}" presName="L1TextContainer" presStyleLbl="alignNode1" presStyleIdx="3" presStyleCnt="6">
        <dgm:presLayoutVars>
          <dgm:chMax val="1"/>
          <dgm:chPref val="1"/>
          <dgm:bulletEnabled val="1"/>
        </dgm:presLayoutVars>
      </dgm:prSet>
      <dgm:spPr/>
    </dgm:pt>
    <dgm:pt modelId="{746F6004-1265-4B16-B698-179F0477DB3D}" type="pres">
      <dgm:prSet presAssocID="{A7F4784E-75AE-4F03-B342-C71355D1ACCF}" presName="L2TextContainerWrapper" presStyleCnt="0">
        <dgm:presLayoutVars>
          <dgm:bulletEnabled val="1"/>
        </dgm:presLayoutVars>
      </dgm:prSet>
      <dgm:spPr/>
    </dgm:pt>
    <dgm:pt modelId="{95B1E40E-26D9-44C8-A99F-14EA44505DF3}" type="pres">
      <dgm:prSet presAssocID="{A7F4784E-75AE-4F03-B342-C71355D1ACCF}" presName="L2TextContainer" presStyleLbl="bgAccFollowNode1" presStyleIdx="3" presStyleCnt="6"/>
      <dgm:spPr/>
    </dgm:pt>
    <dgm:pt modelId="{752FC6D6-93A6-414C-B65D-6F2858E07E0C}" type="pres">
      <dgm:prSet presAssocID="{A7F4784E-75AE-4F03-B342-C71355D1ACCF}" presName="FlexibleEmptyPlaceHolder" presStyleCnt="0"/>
      <dgm:spPr/>
    </dgm:pt>
    <dgm:pt modelId="{BBBD3B06-9C30-48DB-A77E-5A358B1C6E78}" type="pres">
      <dgm:prSet presAssocID="{A7F4784E-75AE-4F03-B342-C71355D1ACCF}" presName="ConnectLine" presStyleLbl="sibTrans1D1" presStyleIdx="3" presStyleCnt="6"/>
      <dgm:spPr/>
    </dgm:pt>
    <dgm:pt modelId="{C574381E-6C24-436D-B265-4BCFEFA46591}" type="pres">
      <dgm:prSet presAssocID="{A7F4784E-75AE-4F03-B342-C71355D1ACCF}" presName="ConnectorPoint" presStyleLbl="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C7E7566-0B46-4E0A-B951-BFE404664D2C}" type="pres">
      <dgm:prSet presAssocID="{A7F4784E-75AE-4F03-B342-C71355D1ACCF}" presName="EmptyPlaceHolder" presStyleCnt="0"/>
      <dgm:spPr/>
    </dgm:pt>
    <dgm:pt modelId="{F50C4635-5C0A-4C07-B5AD-BABD96009847}" type="pres">
      <dgm:prSet presAssocID="{3078DB00-0C2A-4587-8661-74E5E36CBCA7}" presName="spaceBetweenRectangles" presStyleCnt="0"/>
      <dgm:spPr/>
    </dgm:pt>
    <dgm:pt modelId="{5667DB6C-E90F-44DB-BFD7-8570D48D28D4}" type="pres">
      <dgm:prSet presAssocID="{A59C9EB4-4836-41EA-88FC-E68E29755DEF}" presName="composite" presStyleCnt="0"/>
      <dgm:spPr/>
    </dgm:pt>
    <dgm:pt modelId="{88F6D506-033B-4CA4-9572-41E373A6B43C}" type="pres">
      <dgm:prSet presAssocID="{A59C9EB4-4836-41EA-88FC-E68E29755DEF}" presName="L1TextContainer" presStyleLbl="alignNode1" presStyleIdx="4" presStyleCnt="6">
        <dgm:presLayoutVars>
          <dgm:chMax val="1"/>
          <dgm:chPref val="1"/>
          <dgm:bulletEnabled val="1"/>
        </dgm:presLayoutVars>
      </dgm:prSet>
      <dgm:spPr/>
    </dgm:pt>
    <dgm:pt modelId="{E3303ED6-54B9-4518-AD7C-3197102106EF}" type="pres">
      <dgm:prSet presAssocID="{A59C9EB4-4836-41EA-88FC-E68E29755DEF}" presName="L2TextContainerWrapper" presStyleCnt="0">
        <dgm:presLayoutVars>
          <dgm:bulletEnabled val="1"/>
        </dgm:presLayoutVars>
      </dgm:prSet>
      <dgm:spPr/>
    </dgm:pt>
    <dgm:pt modelId="{FE14A9FC-66E7-4679-B63E-054F98E59204}" type="pres">
      <dgm:prSet presAssocID="{A59C9EB4-4836-41EA-88FC-E68E29755DEF}" presName="L2TextContainer" presStyleLbl="bgAccFollowNode1" presStyleIdx="4" presStyleCnt="6"/>
      <dgm:spPr/>
    </dgm:pt>
    <dgm:pt modelId="{8F1DAFAE-685A-4EC1-8FC0-2EE182F59B78}" type="pres">
      <dgm:prSet presAssocID="{A59C9EB4-4836-41EA-88FC-E68E29755DEF}" presName="FlexibleEmptyPlaceHolder" presStyleCnt="0"/>
      <dgm:spPr/>
    </dgm:pt>
    <dgm:pt modelId="{4702B22B-8EB6-4454-9F8E-9A963F32B8A1}" type="pres">
      <dgm:prSet presAssocID="{A59C9EB4-4836-41EA-88FC-E68E29755DEF}" presName="ConnectLine" presStyleLbl="sibTrans1D1" presStyleIdx="4" presStyleCnt="6"/>
      <dgm:spPr/>
    </dgm:pt>
    <dgm:pt modelId="{F2E81385-B138-4A59-9452-A3C9AC4F2012}" type="pres">
      <dgm:prSet presAssocID="{A59C9EB4-4836-41EA-88FC-E68E29755DEF}" presName="ConnectorPoint" presStyleLbl="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0C34F8E-67EA-485C-B754-5C6C9BC871C5}" type="pres">
      <dgm:prSet presAssocID="{A59C9EB4-4836-41EA-88FC-E68E29755DEF}" presName="EmptyPlaceHolder" presStyleCnt="0"/>
      <dgm:spPr/>
    </dgm:pt>
    <dgm:pt modelId="{E2C470F7-A894-4A64-A64E-235B0E510421}" type="pres">
      <dgm:prSet presAssocID="{62C75627-0A71-4E35-B62B-749D8AB3C189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5" presStyleCnt="6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5" presStyleCnt="6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5" presStyleCnt="6"/>
      <dgm:spPr/>
    </dgm:pt>
    <dgm:pt modelId="{8E0947F0-E28B-4B2E-B1D6-BFEED1AF012B}" type="pres">
      <dgm:prSet presAssocID="{2DC4903D-31E8-4ED6-875F-63877788B702}" presName="ConnectorPoint" presStyleLbl="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</dgm:ptLst>
  <dgm:cxnLst>
    <dgm:cxn modelId="{EADCFF1E-172D-4C2D-BDB4-9D2B19597296}" type="presOf" srcId="{47BE8E0B-496B-44FC-825E-C2A10D821DC9}" destId="{A01D9671-7007-4F3F-98D6-A9730C5B45E4}" srcOrd="0" destOrd="0" presId="urn:microsoft.com/office/officeart/2017/3/layout/HorizontalLabelsTimeline"/>
    <dgm:cxn modelId="{C2A8B52A-540B-46B5-A43B-27FAF06A13EF}" srcId="{FF3CD410-5E2E-4080-A893-907D31D22CB3}" destId="{A59C9EB4-4836-41EA-88FC-E68E29755DEF}" srcOrd="4" destOrd="0" parTransId="{C486CA18-5D6B-49AD-B92C-52313E993EC5}" sibTransId="{62C75627-0A71-4E35-B62B-749D8AB3C189}"/>
    <dgm:cxn modelId="{5A3B2130-5035-4E61-92B1-343AA432C9DF}" srcId="{FF3CD410-5E2E-4080-A893-907D31D22CB3}" destId="{454D56AF-0D14-43A4-A4AA-2274946C5116}" srcOrd="2" destOrd="0" parTransId="{340931FA-0A09-49B9-99A7-6650F93FDC08}" sibTransId="{511F28C0-50D9-4CBB-862C-2AD0ACC17105}"/>
    <dgm:cxn modelId="{33DFDD33-182D-44AF-9877-B1DCECE3CC9D}" srcId="{FF3CD410-5E2E-4080-A893-907D31D22CB3}" destId="{A7F4784E-75AE-4F03-B342-C71355D1ACCF}" srcOrd="3" destOrd="0" parTransId="{E8170CB0-7D27-4024-BF4D-F79F86202313}" sibTransId="{3078DB00-0C2A-4587-8661-74E5E36CBCA7}"/>
    <dgm:cxn modelId="{C436E05B-3981-4E5A-BD66-5DBD06BC52A1}" type="presOf" srcId="{F01D5F9E-ABC5-4560-ACB4-E6CFBC60BFF2}" destId="{5C68C37A-C349-49AE-97A1-63D110D2C7D1}" srcOrd="0" destOrd="0" presId="urn:microsoft.com/office/officeart/2017/3/layout/HorizontalLabelsTimeline"/>
    <dgm:cxn modelId="{4B61AF65-3991-4A24-9475-D4AA0127738F}" srcId="{FF3CD410-5E2E-4080-A893-907D31D22CB3}" destId="{F01D5F9E-ABC5-4560-ACB4-E6CFBC60BFF2}" srcOrd="1" destOrd="0" parTransId="{FEAC3315-4B36-4E3C-89B3-70A50C7F13CC}" sibTransId="{36ABC0D0-B41E-401C-840C-2AFBE73989B4}"/>
    <dgm:cxn modelId="{A319CB69-6926-431D-A805-EACBFA83FA66}" srcId="{FF3CD410-5E2E-4080-A893-907D31D22CB3}" destId="{2DC4903D-31E8-4ED6-875F-63877788B702}" srcOrd="5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B9B38C7F-D679-4A39-B742-6501D3961044}" srcId="{454D56AF-0D14-43A4-A4AA-2274946C5116}" destId="{3280BE73-5C4D-4941-9102-E5930904556F}" srcOrd="0" destOrd="0" parTransId="{596FE3BE-79D4-47E4-8416-EDF8385B1DE9}" sibTransId="{8E22D1FB-CF90-47F0-B06E-C66C75D54226}"/>
    <dgm:cxn modelId="{59B27383-B045-4BF7-93D0-B9D2CB156BC5}" type="presOf" srcId="{1827863D-2FA1-48D1-81C4-0E7D31ADB47E}" destId="{95B1E40E-26D9-44C8-A99F-14EA44505DF3}" srcOrd="0" destOrd="0" presId="urn:microsoft.com/office/officeart/2017/3/layout/HorizontalLabelsTimeline"/>
    <dgm:cxn modelId="{270F1A8F-053B-4B29-B86C-B8D01B394942}" type="presOf" srcId="{CF564C6C-7771-4FD5-B851-B5B84730268F}" destId="{FE14A9FC-66E7-4679-B63E-054F98E59204}" srcOrd="0" destOrd="0" presId="urn:microsoft.com/office/officeart/2017/3/layout/HorizontalLabelsTimeline"/>
    <dgm:cxn modelId="{47F4D29A-7D65-4C2F-8677-61780F0F1118}" srcId="{F01D5F9E-ABC5-4560-ACB4-E6CFBC60BFF2}" destId="{47BE8E0B-496B-44FC-825E-C2A10D821DC9}" srcOrd="0" destOrd="0" parTransId="{26C37286-A207-4C3A-8F03-B64C4EB72DB8}" sibTransId="{258C30B8-1EDE-458F-9BAB-BD0E5C8E1BF9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2C87A39F-871C-45C6-8C22-A8C358151D70}" type="presOf" srcId="{A7F4784E-75AE-4F03-B342-C71355D1ACCF}" destId="{CBCB6B30-5D46-4B19-B9DE-C0B7FB057712}" srcOrd="0" destOrd="0" presId="urn:microsoft.com/office/officeart/2017/3/layout/HorizontalLabelsTimeline"/>
    <dgm:cxn modelId="{078029A2-947D-4D6B-B786-5B31CB659BA9}" type="presOf" srcId="{A59C9EB4-4836-41EA-88FC-E68E29755DEF}" destId="{88F6D506-033B-4CA4-9572-41E373A6B43C}" srcOrd="0" destOrd="0" presId="urn:microsoft.com/office/officeart/2017/3/layout/HorizontalLabelsTimeline"/>
    <dgm:cxn modelId="{7749B4AD-5089-49E7-8F6B-1B2382C9B50E}" srcId="{A7F4784E-75AE-4F03-B342-C71355D1ACCF}" destId="{1827863D-2FA1-48D1-81C4-0E7D31ADB47E}" srcOrd="0" destOrd="0" parTransId="{B426C98F-7250-4E9E-84CB-E9FC83F8CB06}" sibTransId="{D0D7EB30-49F6-43D6-AF40-1B9302B3ADF0}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186572D2-DD3E-469C-B4C6-FC405845D66C}" type="presOf" srcId="{3280BE73-5C4D-4941-9102-E5930904556F}" destId="{04897CD2-CF6F-4A55-8E79-1E7393B07B06}" srcOrd="0" destOrd="0" presId="urn:microsoft.com/office/officeart/2017/3/layout/HorizontalLabelsTimeline"/>
    <dgm:cxn modelId="{0850A4D5-F517-4BE2-AE27-9281E3729461}" type="presOf" srcId="{454D56AF-0D14-43A4-A4AA-2274946C5116}" destId="{C5503B6E-C1DB-44F5-ABB8-38EF445ED1E8}" srcOrd="0" destOrd="0" presId="urn:microsoft.com/office/officeart/2017/3/layout/HorizontalLabelsTimeline"/>
    <dgm:cxn modelId="{5F80C7E1-A7BD-418E-A665-3DAF3DEDF5A4}" srcId="{A59C9EB4-4836-41EA-88FC-E68E29755DEF}" destId="{CF564C6C-7771-4FD5-B851-B5B84730268F}" srcOrd="0" destOrd="0" parTransId="{5A57A755-D716-4DC9-9A51-20693042AFC8}" sibTransId="{024A7FBC-BB10-4242-BAF3-82678A4C13DA}"/>
    <dgm:cxn modelId="{913E9CE7-B8A6-4506-ADA2-FB6349E99383}" type="presOf" srcId="{A9FB790A-3E33-4887-962E-7206A01AD84F}" destId="{1D60394B-1800-4790-9694-08B1C1D1B34D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25113ECB-44A4-43A3-B2D0-D47302F35B26}" type="presParOf" srcId="{4C5F54B5-504F-4069-AF1D-9A370FBD268C}" destId="{C7F26193-F277-4FC2-96E8-E896E5EFC9BC}" srcOrd="2" destOrd="0" presId="urn:microsoft.com/office/officeart/2017/3/layout/HorizontalLabelsTimeline"/>
    <dgm:cxn modelId="{AEF2036D-29F6-4431-8357-64776A18B655}" type="presParOf" srcId="{C7F26193-F277-4FC2-96E8-E896E5EFC9BC}" destId="{5C68C37A-C349-49AE-97A1-63D110D2C7D1}" srcOrd="0" destOrd="0" presId="urn:microsoft.com/office/officeart/2017/3/layout/HorizontalLabelsTimeline"/>
    <dgm:cxn modelId="{51F9D33C-AECD-4F33-B2DA-43CF6B93002F}" type="presParOf" srcId="{C7F26193-F277-4FC2-96E8-E896E5EFC9BC}" destId="{3E3F09C6-0C94-40B1-A308-6929444363D4}" srcOrd="1" destOrd="0" presId="urn:microsoft.com/office/officeart/2017/3/layout/HorizontalLabelsTimeline"/>
    <dgm:cxn modelId="{17B9A51D-D490-4C54-B91D-5CD40783571D}" type="presParOf" srcId="{3E3F09C6-0C94-40B1-A308-6929444363D4}" destId="{A01D9671-7007-4F3F-98D6-A9730C5B45E4}" srcOrd="0" destOrd="0" presId="urn:microsoft.com/office/officeart/2017/3/layout/HorizontalLabelsTimeline"/>
    <dgm:cxn modelId="{A6AAA60B-E979-47B8-A997-DB62C715690F}" type="presParOf" srcId="{3E3F09C6-0C94-40B1-A308-6929444363D4}" destId="{65C95A24-31B5-46D2-BCB4-07372ABDD6F2}" srcOrd="1" destOrd="0" presId="urn:microsoft.com/office/officeart/2017/3/layout/HorizontalLabelsTimeline"/>
    <dgm:cxn modelId="{05694172-1DAF-4D9C-BBD9-0794366FCD56}" type="presParOf" srcId="{C7F26193-F277-4FC2-96E8-E896E5EFC9BC}" destId="{D4347EDB-4883-4C4B-A672-6266C9702B5A}" srcOrd="2" destOrd="0" presId="urn:microsoft.com/office/officeart/2017/3/layout/HorizontalLabelsTimeline"/>
    <dgm:cxn modelId="{BC9943FE-1230-4FDB-A7D8-898D013B9350}" type="presParOf" srcId="{C7F26193-F277-4FC2-96E8-E896E5EFC9BC}" destId="{D10813CD-B7B7-4CC7-9B2D-B5AE3D30A4DA}" srcOrd="3" destOrd="0" presId="urn:microsoft.com/office/officeart/2017/3/layout/HorizontalLabelsTimeline"/>
    <dgm:cxn modelId="{084C9897-3EE7-44CF-9F38-C9A562B67975}" type="presParOf" srcId="{C7F26193-F277-4FC2-96E8-E896E5EFC9BC}" destId="{143FACBA-FB69-402B-8D92-68DCE90EA86A}" srcOrd="4" destOrd="0" presId="urn:microsoft.com/office/officeart/2017/3/layout/HorizontalLabelsTimeline"/>
    <dgm:cxn modelId="{3DFFAC5F-0847-4E2F-A4CD-4FB95268ED8C}" type="presParOf" srcId="{4C5F54B5-504F-4069-AF1D-9A370FBD268C}" destId="{0587E036-7F91-482C-9B0A-860FD4CCD0E2}" srcOrd="3" destOrd="0" presId="urn:microsoft.com/office/officeart/2017/3/layout/HorizontalLabelsTimeline"/>
    <dgm:cxn modelId="{0C2CFEA1-3FB4-47D5-BA0C-2B2C20EB640F}" type="presParOf" srcId="{4C5F54B5-504F-4069-AF1D-9A370FBD268C}" destId="{795AD8F1-7B20-410C-90F4-2E04F4F4C93D}" srcOrd="4" destOrd="0" presId="urn:microsoft.com/office/officeart/2017/3/layout/HorizontalLabelsTimeline"/>
    <dgm:cxn modelId="{5EA692BD-507A-40EE-B699-B1F92E600F62}" type="presParOf" srcId="{795AD8F1-7B20-410C-90F4-2E04F4F4C93D}" destId="{C5503B6E-C1DB-44F5-ABB8-38EF445ED1E8}" srcOrd="0" destOrd="0" presId="urn:microsoft.com/office/officeart/2017/3/layout/HorizontalLabelsTimeline"/>
    <dgm:cxn modelId="{84215AA0-8ED4-45B6-8451-521906DE0059}" type="presParOf" srcId="{795AD8F1-7B20-410C-90F4-2E04F4F4C93D}" destId="{FD7DE90B-3DDE-4250-BB93-6AFB95DB30C9}" srcOrd="1" destOrd="0" presId="urn:microsoft.com/office/officeart/2017/3/layout/HorizontalLabelsTimeline"/>
    <dgm:cxn modelId="{CD1AF92D-7CB7-4156-9C24-3DD50EA4D129}" type="presParOf" srcId="{FD7DE90B-3DDE-4250-BB93-6AFB95DB30C9}" destId="{04897CD2-CF6F-4A55-8E79-1E7393B07B06}" srcOrd="0" destOrd="0" presId="urn:microsoft.com/office/officeart/2017/3/layout/HorizontalLabelsTimeline"/>
    <dgm:cxn modelId="{E596D201-A9A8-46AA-BA6C-731E186DBB6C}" type="presParOf" srcId="{FD7DE90B-3DDE-4250-BB93-6AFB95DB30C9}" destId="{30F499EF-86B9-43D4-9E36-2ADCD18D3C55}" srcOrd="1" destOrd="0" presId="urn:microsoft.com/office/officeart/2017/3/layout/HorizontalLabelsTimeline"/>
    <dgm:cxn modelId="{7D0F95A1-0D0D-4B3A-AD37-1D9E68A59E7B}" type="presParOf" srcId="{795AD8F1-7B20-410C-90F4-2E04F4F4C93D}" destId="{73ACB8E4-FFC1-49E5-BB46-1EBD63F3BF67}" srcOrd="2" destOrd="0" presId="urn:microsoft.com/office/officeart/2017/3/layout/HorizontalLabelsTimeline"/>
    <dgm:cxn modelId="{A5FB3F07-307E-4B9C-AF1B-722131ED4362}" type="presParOf" srcId="{795AD8F1-7B20-410C-90F4-2E04F4F4C93D}" destId="{FE89438A-B301-4219-9492-D30967496E8F}" srcOrd="3" destOrd="0" presId="urn:microsoft.com/office/officeart/2017/3/layout/HorizontalLabelsTimeline"/>
    <dgm:cxn modelId="{2F2BB858-3070-4463-950E-16B32D1FC1A0}" type="presParOf" srcId="{795AD8F1-7B20-410C-90F4-2E04F4F4C93D}" destId="{80E00C49-A058-42B1-B4A9-8FC8989D4F58}" srcOrd="4" destOrd="0" presId="urn:microsoft.com/office/officeart/2017/3/layout/HorizontalLabelsTimeline"/>
    <dgm:cxn modelId="{4CFFAECA-C6E6-463A-90AA-C4DEAB87918A}" type="presParOf" srcId="{4C5F54B5-504F-4069-AF1D-9A370FBD268C}" destId="{396E0C2C-79C3-4FCA-B5E5-8B3C2758C30F}" srcOrd="5" destOrd="0" presId="urn:microsoft.com/office/officeart/2017/3/layout/HorizontalLabelsTimeline"/>
    <dgm:cxn modelId="{28A719F5-6237-4C83-8EB7-BB9ACE657CCA}" type="presParOf" srcId="{4C5F54B5-504F-4069-AF1D-9A370FBD268C}" destId="{866B658A-D972-4AD8-A7E6-4082FD2CB001}" srcOrd="6" destOrd="0" presId="urn:microsoft.com/office/officeart/2017/3/layout/HorizontalLabelsTimeline"/>
    <dgm:cxn modelId="{E55C2317-CDB7-4C64-95C4-C04303FBB96A}" type="presParOf" srcId="{866B658A-D972-4AD8-A7E6-4082FD2CB001}" destId="{CBCB6B30-5D46-4B19-B9DE-C0B7FB057712}" srcOrd="0" destOrd="0" presId="urn:microsoft.com/office/officeart/2017/3/layout/HorizontalLabelsTimeline"/>
    <dgm:cxn modelId="{2E742A39-B2D8-41E7-938B-B4FE7E0F1794}" type="presParOf" srcId="{866B658A-D972-4AD8-A7E6-4082FD2CB001}" destId="{746F6004-1265-4B16-B698-179F0477DB3D}" srcOrd="1" destOrd="0" presId="urn:microsoft.com/office/officeart/2017/3/layout/HorizontalLabelsTimeline"/>
    <dgm:cxn modelId="{000BAB58-4AA6-43D9-89B5-0C604F29C6EA}" type="presParOf" srcId="{746F6004-1265-4B16-B698-179F0477DB3D}" destId="{95B1E40E-26D9-44C8-A99F-14EA44505DF3}" srcOrd="0" destOrd="0" presId="urn:microsoft.com/office/officeart/2017/3/layout/HorizontalLabelsTimeline"/>
    <dgm:cxn modelId="{6D12DD85-6CC0-441A-BB74-D3B24BE9ECF2}" type="presParOf" srcId="{746F6004-1265-4B16-B698-179F0477DB3D}" destId="{752FC6D6-93A6-414C-B65D-6F2858E07E0C}" srcOrd="1" destOrd="0" presId="urn:microsoft.com/office/officeart/2017/3/layout/HorizontalLabelsTimeline"/>
    <dgm:cxn modelId="{6CE5E65F-BF35-4F9A-9FAC-9FD84A211FC6}" type="presParOf" srcId="{866B658A-D972-4AD8-A7E6-4082FD2CB001}" destId="{BBBD3B06-9C30-48DB-A77E-5A358B1C6E78}" srcOrd="2" destOrd="0" presId="urn:microsoft.com/office/officeart/2017/3/layout/HorizontalLabelsTimeline"/>
    <dgm:cxn modelId="{457B6E85-E149-4279-81E9-511D2D038B9A}" type="presParOf" srcId="{866B658A-D972-4AD8-A7E6-4082FD2CB001}" destId="{C574381E-6C24-436D-B265-4BCFEFA46591}" srcOrd="3" destOrd="0" presId="urn:microsoft.com/office/officeart/2017/3/layout/HorizontalLabelsTimeline"/>
    <dgm:cxn modelId="{376FD1F8-A0AB-4CA9-B35C-A1F5747217B7}" type="presParOf" srcId="{866B658A-D972-4AD8-A7E6-4082FD2CB001}" destId="{CC7E7566-0B46-4E0A-B951-BFE404664D2C}" srcOrd="4" destOrd="0" presId="urn:microsoft.com/office/officeart/2017/3/layout/HorizontalLabelsTimeline"/>
    <dgm:cxn modelId="{CA63DDF8-DE3B-4E8A-886E-D787300C3FD4}" type="presParOf" srcId="{4C5F54B5-504F-4069-AF1D-9A370FBD268C}" destId="{F50C4635-5C0A-4C07-B5AD-BABD96009847}" srcOrd="7" destOrd="0" presId="urn:microsoft.com/office/officeart/2017/3/layout/HorizontalLabelsTimeline"/>
    <dgm:cxn modelId="{187F63AE-22E9-42D8-BA25-F8E70A982232}" type="presParOf" srcId="{4C5F54B5-504F-4069-AF1D-9A370FBD268C}" destId="{5667DB6C-E90F-44DB-BFD7-8570D48D28D4}" srcOrd="8" destOrd="0" presId="urn:microsoft.com/office/officeart/2017/3/layout/HorizontalLabelsTimeline"/>
    <dgm:cxn modelId="{782591FC-39B3-43EE-A99E-69B60AB63978}" type="presParOf" srcId="{5667DB6C-E90F-44DB-BFD7-8570D48D28D4}" destId="{88F6D506-033B-4CA4-9572-41E373A6B43C}" srcOrd="0" destOrd="0" presId="urn:microsoft.com/office/officeart/2017/3/layout/HorizontalLabelsTimeline"/>
    <dgm:cxn modelId="{DA98866D-BB74-46A1-B98B-9B6BDACA94E3}" type="presParOf" srcId="{5667DB6C-E90F-44DB-BFD7-8570D48D28D4}" destId="{E3303ED6-54B9-4518-AD7C-3197102106EF}" srcOrd="1" destOrd="0" presId="urn:microsoft.com/office/officeart/2017/3/layout/HorizontalLabelsTimeline"/>
    <dgm:cxn modelId="{BFB054F1-AA6C-4CA5-B7A3-FF579439BD18}" type="presParOf" srcId="{E3303ED6-54B9-4518-AD7C-3197102106EF}" destId="{FE14A9FC-66E7-4679-B63E-054F98E59204}" srcOrd="0" destOrd="0" presId="urn:microsoft.com/office/officeart/2017/3/layout/HorizontalLabelsTimeline"/>
    <dgm:cxn modelId="{6BF922DC-DA85-4710-BB6F-2CCCF2CFD764}" type="presParOf" srcId="{E3303ED6-54B9-4518-AD7C-3197102106EF}" destId="{8F1DAFAE-685A-4EC1-8FC0-2EE182F59B78}" srcOrd="1" destOrd="0" presId="urn:microsoft.com/office/officeart/2017/3/layout/HorizontalLabelsTimeline"/>
    <dgm:cxn modelId="{6907C7E4-84E2-47E3-949B-BC87F9D211CC}" type="presParOf" srcId="{5667DB6C-E90F-44DB-BFD7-8570D48D28D4}" destId="{4702B22B-8EB6-4454-9F8E-9A963F32B8A1}" srcOrd="2" destOrd="0" presId="urn:microsoft.com/office/officeart/2017/3/layout/HorizontalLabelsTimeline"/>
    <dgm:cxn modelId="{68C6501C-DCCA-438E-8565-A8631BB6C8AC}" type="presParOf" srcId="{5667DB6C-E90F-44DB-BFD7-8570D48D28D4}" destId="{F2E81385-B138-4A59-9452-A3C9AC4F2012}" srcOrd="3" destOrd="0" presId="urn:microsoft.com/office/officeart/2017/3/layout/HorizontalLabelsTimeline"/>
    <dgm:cxn modelId="{F4686330-D4C5-4698-8BC6-EF28FB9176C1}" type="presParOf" srcId="{5667DB6C-E90F-44DB-BFD7-8570D48D28D4}" destId="{00C34F8E-67EA-485C-B754-5C6C9BC871C5}" srcOrd="4" destOrd="0" presId="urn:microsoft.com/office/officeart/2017/3/layout/HorizontalLabelsTimeline"/>
    <dgm:cxn modelId="{FA06019D-A6EE-447A-894D-5FBD4FB143DA}" type="presParOf" srcId="{4C5F54B5-504F-4069-AF1D-9A370FBD268C}" destId="{E2C470F7-A894-4A64-A64E-235B0E510421}" srcOrd="9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10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266950"/>
          <a:ext cx="1106646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191015" y="1405509"/>
          <a:ext cx="2781745" cy="54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Persona Profiles</a:t>
          </a:r>
        </a:p>
      </dsp:txBody>
      <dsp:txXfrm>
        <a:off x="191015" y="1405509"/>
        <a:ext cx="2781745" cy="544068"/>
      </dsp:txXfrm>
    </dsp:sp>
    <dsp:sp modelId="{255B3FC7-BD87-4810-87ED-7952D0F23157}">
      <dsp:nvSpPr>
        <dsp:cNvPr id="0" name=""/>
        <dsp:cNvSpPr/>
      </dsp:nvSpPr>
      <dsp:spPr>
        <a:xfrm>
          <a:off x="191015" y="35137"/>
          <a:ext cx="2781745" cy="1370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Creation of possible user profiles depicting individuals who visit the website based on research supplied from individuals visiting the island. </a:t>
          </a:r>
        </a:p>
      </dsp:txBody>
      <dsp:txXfrm>
        <a:off x="191015" y="35137"/>
        <a:ext cx="2781745" cy="1370371"/>
      </dsp:txXfrm>
    </dsp:sp>
    <dsp:sp modelId="{DF478A7F-4668-4E0A-86F7-C1205CF5AA73}">
      <dsp:nvSpPr>
        <dsp:cNvPr id="0" name=""/>
        <dsp:cNvSpPr/>
      </dsp:nvSpPr>
      <dsp:spPr>
        <a:xfrm>
          <a:off x="1581888" y="1949577"/>
          <a:ext cx="0" cy="317373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8C37A-C349-49AE-97A1-63D110D2C7D1}">
      <dsp:nvSpPr>
        <dsp:cNvPr id="0" name=""/>
        <dsp:cNvSpPr/>
      </dsp:nvSpPr>
      <dsp:spPr>
        <a:xfrm>
          <a:off x="1771552" y="2584323"/>
          <a:ext cx="2781745" cy="54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Wireframing</a:t>
          </a:r>
        </a:p>
      </dsp:txBody>
      <dsp:txXfrm>
        <a:off x="1771552" y="2584323"/>
        <a:ext cx="2781745" cy="544068"/>
      </dsp:txXfrm>
    </dsp:sp>
    <dsp:sp modelId="{A01D9671-7007-4F3F-98D6-A9730C5B45E4}">
      <dsp:nvSpPr>
        <dsp:cNvPr id="0" name=""/>
        <dsp:cNvSpPr/>
      </dsp:nvSpPr>
      <dsp:spPr>
        <a:xfrm>
          <a:off x="1771552" y="3128391"/>
          <a:ext cx="2781745" cy="942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Creation of a loose framework for the website that explores the basic format. </a:t>
          </a:r>
        </a:p>
      </dsp:txBody>
      <dsp:txXfrm>
        <a:off x="1771552" y="3128391"/>
        <a:ext cx="2781745" cy="942130"/>
      </dsp:txXfrm>
    </dsp:sp>
    <dsp:sp modelId="{D4347EDB-4883-4C4B-A672-6266C9702B5A}">
      <dsp:nvSpPr>
        <dsp:cNvPr id="0" name=""/>
        <dsp:cNvSpPr/>
      </dsp:nvSpPr>
      <dsp:spPr>
        <a:xfrm>
          <a:off x="3162425" y="2266949"/>
          <a:ext cx="0" cy="317373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1546622" y="2231684"/>
          <a:ext cx="70530" cy="70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813CD-B7B7-4CC7-9B2D-B5AE3D30A4DA}">
      <dsp:nvSpPr>
        <dsp:cNvPr id="0" name=""/>
        <dsp:cNvSpPr/>
      </dsp:nvSpPr>
      <dsp:spPr>
        <a:xfrm rot="2700000">
          <a:off x="3127159" y="2231684"/>
          <a:ext cx="70530" cy="70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03B6E-C1DB-44F5-ABB8-38EF445ED1E8}">
      <dsp:nvSpPr>
        <dsp:cNvPr id="0" name=""/>
        <dsp:cNvSpPr/>
      </dsp:nvSpPr>
      <dsp:spPr>
        <a:xfrm>
          <a:off x="3352089" y="1405509"/>
          <a:ext cx="2781745" cy="54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Guerrilla Testing</a:t>
          </a:r>
        </a:p>
      </dsp:txBody>
      <dsp:txXfrm>
        <a:off x="3352089" y="1405509"/>
        <a:ext cx="2781745" cy="544068"/>
      </dsp:txXfrm>
    </dsp:sp>
    <dsp:sp modelId="{04897CD2-CF6F-4A55-8E79-1E7393B07B06}">
      <dsp:nvSpPr>
        <dsp:cNvPr id="0" name=""/>
        <dsp:cNvSpPr/>
      </dsp:nvSpPr>
      <dsp:spPr>
        <a:xfrm>
          <a:off x="3352089" y="35137"/>
          <a:ext cx="2781745" cy="1370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Low-cost testing of the website from a random pool of individuals. This will be used to refine the wireframe into the prototype. </a:t>
          </a:r>
        </a:p>
      </dsp:txBody>
      <dsp:txXfrm>
        <a:off x="3352089" y="35137"/>
        <a:ext cx="2781745" cy="1370371"/>
      </dsp:txXfrm>
    </dsp:sp>
    <dsp:sp modelId="{73ACB8E4-FFC1-49E5-BB46-1EBD63F3BF67}">
      <dsp:nvSpPr>
        <dsp:cNvPr id="0" name=""/>
        <dsp:cNvSpPr/>
      </dsp:nvSpPr>
      <dsp:spPr>
        <a:xfrm>
          <a:off x="4742962" y="1949577"/>
          <a:ext cx="0" cy="317373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B6B30-5D46-4B19-B9DE-C0B7FB057712}">
      <dsp:nvSpPr>
        <dsp:cNvPr id="0" name=""/>
        <dsp:cNvSpPr/>
      </dsp:nvSpPr>
      <dsp:spPr>
        <a:xfrm>
          <a:off x="4932626" y="2584323"/>
          <a:ext cx="2781745" cy="54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Prototyping</a:t>
          </a:r>
        </a:p>
      </dsp:txBody>
      <dsp:txXfrm>
        <a:off x="4932626" y="2584323"/>
        <a:ext cx="2781745" cy="544068"/>
      </dsp:txXfrm>
    </dsp:sp>
    <dsp:sp modelId="{95B1E40E-26D9-44C8-A99F-14EA44505DF3}">
      <dsp:nvSpPr>
        <dsp:cNvPr id="0" name=""/>
        <dsp:cNvSpPr/>
      </dsp:nvSpPr>
      <dsp:spPr>
        <a:xfrm>
          <a:off x="4932626" y="3128391"/>
          <a:ext cx="2781745" cy="1164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rough working mock-up of the website that will allow users to explore the usability in the next step. </a:t>
          </a:r>
        </a:p>
      </dsp:txBody>
      <dsp:txXfrm>
        <a:off x="4932626" y="3128391"/>
        <a:ext cx="2781745" cy="1164815"/>
      </dsp:txXfrm>
    </dsp:sp>
    <dsp:sp modelId="{BBBD3B06-9C30-48DB-A77E-5A358B1C6E78}">
      <dsp:nvSpPr>
        <dsp:cNvPr id="0" name=""/>
        <dsp:cNvSpPr/>
      </dsp:nvSpPr>
      <dsp:spPr>
        <a:xfrm>
          <a:off x="6323499" y="2266949"/>
          <a:ext cx="0" cy="317373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9438A-B301-4219-9492-D30967496E8F}">
      <dsp:nvSpPr>
        <dsp:cNvPr id="0" name=""/>
        <dsp:cNvSpPr/>
      </dsp:nvSpPr>
      <dsp:spPr>
        <a:xfrm rot="2700000">
          <a:off x="4707696" y="2231684"/>
          <a:ext cx="70530" cy="70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4381E-6C24-436D-B265-4BCFEFA46591}">
      <dsp:nvSpPr>
        <dsp:cNvPr id="0" name=""/>
        <dsp:cNvSpPr/>
      </dsp:nvSpPr>
      <dsp:spPr>
        <a:xfrm rot="2700000">
          <a:off x="6288234" y="2231684"/>
          <a:ext cx="70530" cy="70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D506-033B-4CA4-9572-41E373A6B43C}">
      <dsp:nvSpPr>
        <dsp:cNvPr id="0" name=""/>
        <dsp:cNvSpPr/>
      </dsp:nvSpPr>
      <dsp:spPr>
        <a:xfrm>
          <a:off x="6513164" y="1405509"/>
          <a:ext cx="2781745" cy="54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Usability Testing</a:t>
          </a:r>
        </a:p>
      </dsp:txBody>
      <dsp:txXfrm>
        <a:off x="6513164" y="1405509"/>
        <a:ext cx="2781745" cy="544068"/>
      </dsp:txXfrm>
    </dsp:sp>
    <dsp:sp modelId="{FE14A9FC-66E7-4679-B63E-054F98E59204}">
      <dsp:nvSpPr>
        <dsp:cNvPr id="0" name=""/>
        <dsp:cNvSpPr/>
      </dsp:nvSpPr>
      <dsp:spPr>
        <a:xfrm>
          <a:off x="6513164" y="240693"/>
          <a:ext cx="2781745" cy="1164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Three</a:t>
          </a:r>
          <a:r>
            <a:rPr lang="en-US" sz="1600" kern="1200" baseline="0" dirty="0"/>
            <a:t> users will be selected to test the prototype and answer a set of questions on functionality.  </a:t>
          </a:r>
          <a:endParaRPr lang="en-US" sz="1600" kern="1200" dirty="0"/>
        </a:p>
      </dsp:txBody>
      <dsp:txXfrm>
        <a:off x="6513164" y="240693"/>
        <a:ext cx="2781745" cy="1164815"/>
      </dsp:txXfrm>
    </dsp:sp>
    <dsp:sp modelId="{4702B22B-8EB6-4454-9F8E-9A963F32B8A1}">
      <dsp:nvSpPr>
        <dsp:cNvPr id="0" name=""/>
        <dsp:cNvSpPr/>
      </dsp:nvSpPr>
      <dsp:spPr>
        <a:xfrm>
          <a:off x="7904036" y="1949577"/>
          <a:ext cx="0" cy="317373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8093701" y="2584323"/>
          <a:ext cx="2781745" cy="54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Review</a:t>
          </a:r>
        </a:p>
      </dsp:txBody>
      <dsp:txXfrm>
        <a:off x="8093701" y="2584323"/>
        <a:ext cx="2781745" cy="544068"/>
      </dsp:txXfrm>
    </dsp:sp>
    <dsp:sp modelId="{1D60394B-1800-4790-9694-08B1C1D1B34D}">
      <dsp:nvSpPr>
        <dsp:cNvPr id="0" name=""/>
        <dsp:cNvSpPr/>
      </dsp:nvSpPr>
      <dsp:spPr>
        <a:xfrm>
          <a:off x="8093701" y="3128391"/>
          <a:ext cx="2781745" cy="1370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results of the testing will be summarized and the feedback analyzed and categorized for possible implementation</a:t>
          </a:r>
        </a:p>
      </dsp:txBody>
      <dsp:txXfrm>
        <a:off x="8093701" y="3128391"/>
        <a:ext cx="2781745" cy="1370371"/>
      </dsp:txXfrm>
    </dsp:sp>
    <dsp:sp modelId="{59F1EF41-14EA-48EE-A559-118169DBDB24}">
      <dsp:nvSpPr>
        <dsp:cNvPr id="0" name=""/>
        <dsp:cNvSpPr/>
      </dsp:nvSpPr>
      <dsp:spPr>
        <a:xfrm>
          <a:off x="9484573" y="2266949"/>
          <a:ext cx="0" cy="317373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81385-B138-4A59-9452-A3C9AC4F2012}">
      <dsp:nvSpPr>
        <dsp:cNvPr id="0" name=""/>
        <dsp:cNvSpPr/>
      </dsp:nvSpPr>
      <dsp:spPr>
        <a:xfrm rot="2700000">
          <a:off x="7868771" y="2231684"/>
          <a:ext cx="70530" cy="70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9449308" y="2231684"/>
          <a:ext cx="70530" cy="70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7F7553-C578-48DC-B88A-E6FE28AFA2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0C74C-D2A1-46D0-903F-BEC6863A52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A8D80-BB85-4D53-9ECD-E5BF72D8BA6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C4A3C-3B43-40B4-BA79-03B7A67B8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FC152-4EBC-4FCB-99A3-C3B7F200BD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0B3A3-F6C4-48C3-8231-90FCE431DC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6B02C-6DBB-48B7-B614-526A120A8EA2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78FC9-9086-42E9-9B0F-0195C142C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7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3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v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25500" y="264167"/>
            <a:ext cx="11065865" cy="1315434"/>
          </a:xfrm>
        </p:spPr>
        <p:txBody>
          <a:bodyPr tIns="0" anchor="t" anchorCtr="0">
            <a:normAutofit/>
          </a:bodyPr>
          <a:lstStyle>
            <a:lvl1pPr>
              <a:lnSpc>
                <a:spcPct val="150000"/>
              </a:lnSpc>
              <a:defRPr sz="2700"/>
            </a:lvl1pPr>
          </a:lstStyle>
          <a:p>
            <a:r>
              <a:rPr lang="en-US" dirty="0"/>
              <a:t>History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525500" y="1786436"/>
            <a:ext cx="11065865" cy="4533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625355" y="919827"/>
            <a:ext cx="4284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v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99E538D-9618-4205-AA08-736AD425A3FC}"/>
              </a:ext>
            </a:extLst>
          </p:cNvPr>
          <p:cNvSpPr/>
          <p:nvPr userDrawn="1"/>
        </p:nvSpPr>
        <p:spPr>
          <a:xfrm>
            <a:off x="0" y="0"/>
            <a:ext cx="12192000" cy="15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25500" y="278235"/>
            <a:ext cx="10711545" cy="72022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History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525500" y="1786436"/>
            <a:ext cx="11065865" cy="4533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625355" y="919827"/>
            <a:ext cx="477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A66C708-772E-4E30-9D1D-7417A222A9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183" y="966464"/>
            <a:ext cx="10710862" cy="412510"/>
          </a:xfrm>
        </p:spPr>
        <p:txBody>
          <a:bodyPr>
            <a:normAutofit/>
          </a:bodyPr>
          <a:lstStyle>
            <a:lvl1pPr marL="0" indent="0">
              <a:buNone/>
              <a:defRPr sz="23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Timeline Subtitle</a:t>
            </a:r>
          </a:p>
        </p:txBody>
      </p:sp>
    </p:spTree>
    <p:extLst>
      <p:ext uri="{BB962C8B-B14F-4D97-AF65-F5344CB8AC3E}">
        <p14:creationId xmlns:p14="http://schemas.microsoft.com/office/powerpoint/2010/main" val="97044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2/2/2021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Taurde</a:t>
            </a:r>
            <a:r>
              <a:rPr lang="en-US"/>
              <a:t>  </a:t>
            </a:r>
            <a:endParaRPr lang="en-US" sz="2300" b="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FD7E2D-55A3-433C-BAB3-4F8446A36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Website UX Timeline</a:t>
            </a:r>
          </a:p>
        </p:txBody>
      </p:sp>
      <p:graphicFrame>
        <p:nvGraphicFramePr>
          <p:cNvPr id="4" name="Content Placeholder 3" descr="SmartArt timeline">
            <a:extLst>
              <a:ext uri="{FF2B5EF4-FFF2-40B4-BE49-F238E27FC236}">
                <a16:creationId xmlns:a16="http://schemas.microsoft.com/office/drawing/2014/main" id="{4424901C-24B0-4C46-B815-EB0C38D74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122067"/>
              </p:ext>
            </p:extLst>
          </p:nvPr>
        </p:nvGraphicFramePr>
        <p:xfrm>
          <a:off x="525463" y="1785938"/>
          <a:ext cx="11066462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55D402B-46F1-4898-96ED-1C931E61FE24}"/>
              </a:ext>
            </a:extLst>
          </p:cNvPr>
          <p:cNvSpPr txBox="1"/>
          <p:nvPr/>
        </p:nvSpPr>
        <p:spPr>
          <a:xfrm>
            <a:off x="1770298" y="4066491"/>
            <a:ext cx="67358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1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25854-7BFA-425F-80CF-5226496C8D2C}"/>
              </a:ext>
            </a:extLst>
          </p:cNvPr>
          <p:cNvSpPr txBox="1"/>
          <p:nvPr/>
        </p:nvSpPr>
        <p:spPr>
          <a:xfrm>
            <a:off x="3336602" y="3758714"/>
            <a:ext cx="766557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A277C-0113-41AA-BBC2-139B0DEC9F32}"/>
              </a:ext>
            </a:extLst>
          </p:cNvPr>
          <p:cNvSpPr txBox="1"/>
          <p:nvPr/>
        </p:nvSpPr>
        <p:spPr>
          <a:xfrm>
            <a:off x="4897445" y="4066491"/>
            <a:ext cx="766557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5 days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033A4-097B-446D-AA0A-F644C08F3F29}"/>
              </a:ext>
            </a:extLst>
          </p:cNvPr>
          <p:cNvSpPr txBox="1"/>
          <p:nvPr/>
        </p:nvSpPr>
        <p:spPr>
          <a:xfrm>
            <a:off x="6463172" y="3758714"/>
            <a:ext cx="766557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5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936F1-47C3-44E6-A593-F0178DC6C93E}"/>
              </a:ext>
            </a:extLst>
          </p:cNvPr>
          <p:cNvSpPr txBox="1"/>
          <p:nvPr/>
        </p:nvSpPr>
        <p:spPr>
          <a:xfrm>
            <a:off x="8071083" y="4066491"/>
            <a:ext cx="766557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5 days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FD4A8-37C4-41B2-8272-3FEFE0E453F5}"/>
              </a:ext>
            </a:extLst>
          </p:cNvPr>
          <p:cNvSpPr txBox="1"/>
          <p:nvPr/>
        </p:nvSpPr>
        <p:spPr>
          <a:xfrm>
            <a:off x="9636808" y="3758714"/>
            <a:ext cx="766557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3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9EF66-48F7-4C71-803B-A5BF361721DB}"/>
              </a:ext>
            </a:extLst>
          </p:cNvPr>
          <p:cNvSpPr txBox="1"/>
          <p:nvPr/>
        </p:nvSpPr>
        <p:spPr>
          <a:xfrm>
            <a:off x="10662082" y="1803212"/>
            <a:ext cx="100445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21 days total</a:t>
            </a:r>
          </a:p>
        </p:txBody>
      </p:sp>
    </p:spTree>
    <p:extLst>
      <p:ext uri="{BB962C8B-B14F-4D97-AF65-F5344CB8AC3E}">
        <p14:creationId xmlns:p14="http://schemas.microsoft.com/office/powerpoint/2010/main" val="142835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9">
      <a:dk1>
        <a:sysClr val="windowText" lastClr="000000"/>
      </a:dk1>
      <a:lt1>
        <a:sysClr val="window" lastClr="FFFFFF"/>
      </a:lt1>
      <a:dk2>
        <a:srgbClr val="454D55"/>
      </a:dk2>
      <a:lt2>
        <a:srgbClr val="808080"/>
      </a:lt2>
      <a:accent1>
        <a:srgbClr val="8C6239"/>
      </a:accent1>
      <a:accent2>
        <a:srgbClr val="A67C52"/>
      </a:accent2>
      <a:accent3>
        <a:srgbClr val="C69C6D"/>
      </a:accent3>
      <a:accent4>
        <a:srgbClr val="E6E6E6"/>
      </a:accent4>
      <a:accent5>
        <a:srgbClr val="CCCCCC"/>
      </a:accent5>
      <a:accent6>
        <a:srgbClr val="70AD47"/>
      </a:accent6>
      <a:hlink>
        <a:srgbClr val="808080"/>
      </a:hlink>
      <a:folHlink>
        <a:srgbClr val="808080"/>
      </a:folHlink>
    </a:clrScheme>
    <a:fontScheme name="Custom 45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2_MO - v6" id="{4E881595-0A85-4363-8EC9-0A08C7E567C5}" vid="{C3EDB9E8-33D7-4F24-BD75-5BD41FB6ED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FBDF90-4884-4518-9B97-F044CCE6F3C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553D6D-E5FE-4AA7-A20E-AF7D5B54E2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60BDB-E3FE-4190-93CE-2F9269E63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History timeline</Template>
  <TotalTime>0</TotalTime>
  <Words>143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Times New Roman</vt:lpstr>
      <vt:lpstr>Office Theme</vt:lpstr>
      <vt:lpstr>Taurde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2019-06-12T23:33:11Z</dcterms:created>
  <dcterms:modified xsi:type="dcterms:W3CDTF">2021-02-02T15:46:11Z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