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66EE-3B39-784D-BF7C-0E8FD7D327B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F5DD-AACA-4C46-B30B-99BC80B2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F5DD-AACA-4C46-B30B-99BC80B2AC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25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7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459A-F1C3-1045-B957-44AB4BA4DFA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483E-4C22-5742-9E2D-0673FEAF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2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868-33E5-37E3-4BE8-99B3902A2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CB62F-92A0-38F8-FAB7-9555199AC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CSC 543</a:t>
            </a:r>
          </a:p>
          <a:p>
            <a:r>
              <a:rPr lang="en-US" dirty="0"/>
              <a:t>Jesse Boateng</a:t>
            </a:r>
          </a:p>
        </p:txBody>
      </p:sp>
    </p:spTree>
    <p:extLst>
      <p:ext uri="{BB962C8B-B14F-4D97-AF65-F5344CB8AC3E}">
        <p14:creationId xmlns:p14="http://schemas.microsoft.com/office/powerpoint/2010/main" val="19192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E8A5-BC6B-58B6-9507-12BE3DDE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C9F0-1A96-7795-2CFA-80EE4750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Intersection of Web Cybersecurity and Social Media</a:t>
            </a:r>
          </a:p>
        </p:txBody>
      </p:sp>
    </p:spTree>
    <p:extLst>
      <p:ext uri="{BB962C8B-B14F-4D97-AF65-F5344CB8AC3E}">
        <p14:creationId xmlns:p14="http://schemas.microsoft.com/office/powerpoint/2010/main" val="31919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DD97-C894-CF7B-3C32-87C15B02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R1.1. What is the research problem you will explore in Project 1?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EA12-DDD5-85AA-323E-01570E97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Question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How do cybersecurity threats evolve with the increasing integration of social media platforms, and what strategies can effectively mitigate these threats while ensuring user privacy and data protection?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389B-4E3E-73AB-11B2-A2CAEBF6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How will you apply research-driven web programming to prepare or deliver an answer to your research question in Project 1?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294-7168-E287-7508-34FF28EE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Utilize web programming techniques (HTML, CSS, JavaScript) to develop: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Webpage listing common cybersecurity threats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Create flask application to serve mock data of threats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Java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Script function to fetch and display this data on the web page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BD4B-7C3D-AD3C-700E-E4001120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639315"/>
            <a:ext cx="11125200" cy="917342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What three (minimum) sources, including your own experimental evidence and/or peer-reviewed and published evidence, will you reference to answer this research question in Project 1?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F9DB-6220-E050-9D66-10D3F3E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Alkhalil</a:t>
            </a:r>
            <a:r>
              <a:rPr lang="en-US" dirty="0">
                <a:effectLst/>
              </a:rPr>
              <a:t>, Z., </a:t>
            </a:r>
            <a:r>
              <a:rPr lang="en-US" dirty="0" err="1">
                <a:effectLst/>
              </a:rPr>
              <a:t>Hewage</a:t>
            </a:r>
            <a:r>
              <a:rPr lang="en-US" dirty="0">
                <a:effectLst/>
              </a:rPr>
              <a:t>, C., Nawaf, L., &amp; Khan, I. (2021, January 18). </a:t>
            </a:r>
            <a:r>
              <a:rPr lang="en-US" i="1" dirty="0">
                <a:effectLst/>
              </a:rPr>
              <a:t>Phishing attacks: A recent comprehensive study and a new anatomy</a:t>
            </a:r>
            <a:r>
              <a:rPr lang="en-US" dirty="0">
                <a:effectLst/>
              </a:rPr>
              <a:t>. Frontiers. https://</a:t>
            </a:r>
            <a:r>
              <a:rPr lang="en-US" dirty="0" err="1">
                <a:effectLst/>
              </a:rPr>
              <a:t>www.frontiersin.org</a:t>
            </a:r>
            <a:r>
              <a:rPr lang="en-US" dirty="0">
                <a:effectLst/>
              </a:rPr>
              <a:t>/articles/10.3389/fcomp.2021.563060/full#B72 </a:t>
            </a:r>
          </a:p>
          <a:p>
            <a:r>
              <a:rPr lang="en-US" b="0" i="0" u="none" strike="noStrike" dirty="0">
                <a:effectLst/>
              </a:rPr>
              <a:t>Cybersecurity challenges in social media. (n.d.). https://</a:t>
            </a:r>
            <a:r>
              <a:rPr lang="en-US" b="0" i="0" u="none" strike="noStrike" dirty="0" err="1">
                <a:effectLst/>
              </a:rPr>
              <a:t>researchoutput.csu.edu.au</a:t>
            </a:r>
            <a:r>
              <a:rPr lang="en-US" b="0" i="0" u="none" strike="noStrike" dirty="0">
                <a:effectLst/>
              </a:rPr>
              <a:t>/files/24720950/Erdal_Ozkaya_DIT_Theses_Cybersecurity_Challenges_in_Social_Media.pdf </a:t>
            </a:r>
          </a:p>
          <a:p>
            <a:pPr marL="457200" indent="-457200" algn="l"/>
            <a:r>
              <a:rPr lang="en-US" b="0" i="0" u="none" strike="noStrike" dirty="0">
                <a:effectLst/>
              </a:rPr>
              <a:t>W3Schools. (n.d.). </a:t>
            </a:r>
            <a:r>
              <a:rPr lang="en-US" b="0" i="1" u="none" strike="noStrike" dirty="0">
                <a:effectLst/>
              </a:rPr>
              <a:t>W3Schools Online Web Tutorials</a:t>
            </a:r>
            <a:r>
              <a:rPr lang="en-US" b="0" i="0" u="none" strike="noStrike" dirty="0">
                <a:effectLst/>
              </a:rPr>
              <a:t>. W3schools.com; W3Schools. https://www.w3schools.com/</a:t>
            </a:r>
          </a:p>
          <a:p>
            <a:pPr algn="l"/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54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8ADB-0613-22CE-354E-3E2AB85F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(R1.5)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Triple-Modular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2560-8B20-DD7E-9254-B1AFD577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Chosen Strategy: Three implementations expressing appearance with unique combinations of languages/frameworks.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 1: Create a webpage with embedded data</a:t>
            </a:r>
          </a:p>
          <a:p>
            <a:r>
              <a:rPr lang="en-US" dirty="0"/>
              <a:t>Implementation 2: Create a Python Flask app providing a list of cybersecurity threats as JSON data</a:t>
            </a:r>
          </a:p>
          <a:p>
            <a:r>
              <a:rPr lang="en-US" dirty="0"/>
              <a:t>Implementation 3: Fetch the list of threats from the Flask app and display them on a web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14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1701</TotalTime>
  <Words>350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arial</vt:lpstr>
      <vt:lpstr>Century Gothic</vt:lpstr>
      <vt:lpstr>Söhne</vt:lpstr>
      <vt:lpstr>Vapor Trail</vt:lpstr>
      <vt:lpstr>My presentation </vt:lpstr>
      <vt:lpstr>Introduction</vt:lpstr>
      <vt:lpstr>R1.1. What is the research problem you will explore in Project 1? </vt:lpstr>
      <vt:lpstr>How will you apply research-driven web programming to prepare or deliver an answer to your research question in Project 1? </vt:lpstr>
      <vt:lpstr>What three (minimum) sources, including your own experimental evidence and/or peer-reviewed and published evidence, will you reference to answer this research question in Project 1?</vt:lpstr>
      <vt:lpstr>(R1.5) Triple-Modular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 </dc:title>
  <dc:creator>Opoku-Boateng, Jesse O.</dc:creator>
  <cp:lastModifiedBy>Opoku-Boateng, Jesse O.</cp:lastModifiedBy>
  <cp:revision>1</cp:revision>
  <dcterms:created xsi:type="dcterms:W3CDTF">2024-02-29T20:00:04Z</dcterms:created>
  <dcterms:modified xsi:type="dcterms:W3CDTF">2024-03-02T00:21:23Z</dcterms:modified>
</cp:coreProperties>
</file>