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 b="1"/>
              <a:t>File</a:t>
            </a:r>
            <a:r>
              <a:rPr lang="en"/>
              <a:t> &gt; </a:t>
            </a:r>
            <a:r>
              <a:rPr lang="en" b="1"/>
              <a:t>Make a Copy…</a:t>
            </a:r>
            <a:r>
              <a:rPr lang="en"/>
              <a:t> to make your own canvas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next slide for instructions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30ce0bb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30ce0bb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09075" y="717175"/>
            <a:ext cx="1389600" cy="25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-We want to measure Newton’s gravitational constant (G)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-We want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prove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it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is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possible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do a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reasonably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complex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measurement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in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station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32225" y="739575"/>
            <a:ext cx="1389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Do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Cavendish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experiment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32225" y="2196350"/>
            <a:ext cx="13896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Comparison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literature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value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Consistency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result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96450" y="3216903"/>
            <a:ext cx="2823900" cy="162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-Heavy Balls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Torsion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Balance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-Laser,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mirrors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optic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path</a:t>
            </a:r>
            <a:endParaRPr lang="nl-NL"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-Camera/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optic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sensor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Vibration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free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space</a:t>
            </a:r>
            <a:endParaRPr lang="nl-NL"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Some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T control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if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vibrations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low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enough</a:t>
            </a:r>
            <a:endParaRPr lang="nl-NL"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Vacuum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would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improve</a:t>
            </a:r>
            <a:r>
              <a:rPr lang="nl-NL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12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accuracy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77775" y="728375"/>
            <a:ext cx="4056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77775" y="2398050"/>
            <a:ext cx="24765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143075" y="2241175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720350" y="3798775"/>
            <a:ext cx="24765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120650" y="3798775"/>
            <a:ext cx="16137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832925" y="3955675"/>
            <a:ext cx="11541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See next slide for instructions!</a:t>
            </a:r>
            <a:endParaRPr sz="130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10A655FB-3AE8-4E07-A980-4CE8374F6781}"/>
              </a:ext>
            </a:extLst>
          </p:cNvPr>
          <p:cNvSpPr txBox="1"/>
          <p:nvPr/>
        </p:nvSpPr>
        <p:spPr>
          <a:xfrm>
            <a:off x="4793876" y="26941"/>
            <a:ext cx="313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Cavendish</a:t>
            </a:r>
            <a:r>
              <a:rPr lang="nl-NL" dirty="0"/>
              <a:t> </a:t>
            </a:r>
            <a:r>
              <a:rPr lang="nl-NL" dirty="0" err="1"/>
              <a:t>torsion</a:t>
            </a:r>
            <a:r>
              <a:rPr lang="nl-NL" dirty="0"/>
              <a:t> </a:t>
            </a:r>
            <a:r>
              <a:rPr lang="nl-NL" dirty="0" err="1"/>
              <a:t>balance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102</Words>
  <Application>Microsoft Office PowerPoint</Application>
  <PresentationFormat>Diavoorstelling (16:9)</PresentationFormat>
  <Paragraphs>16</Paragraphs>
  <Slides>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Arial</vt:lpstr>
      <vt:lpstr>Open Sans</vt:lpstr>
      <vt:lpstr>Simple Light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Schulpen</dc:creator>
  <cp:lastModifiedBy>Geert Schulpen</cp:lastModifiedBy>
  <cp:revision>6</cp:revision>
  <dcterms:modified xsi:type="dcterms:W3CDTF">2020-09-15T17:50:35Z</dcterms:modified>
</cp:coreProperties>
</file>