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47" d="100"/>
          <a:sy n="147" d="100"/>
        </p:scale>
        <p:origin x="57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b="1"/>
              <a:t>File</a:t>
            </a:r>
            <a:r>
              <a:rPr lang="en"/>
              <a:t> &gt; </a:t>
            </a:r>
            <a:r>
              <a:rPr lang="en" b="1"/>
              <a:t>Make a Copy…</a:t>
            </a:r>
            <a:r>
              <a:rPr lang="en"/>
              <a:t> to make your own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0ce0bb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0ce0bb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We want to conduct experiments of grid in the box.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 box is not yet suited for conducting experiments. It has no power supply and no system control and the box is not wind and water tight</a:t>
            </a:r>
            <a:endParaRPr sz="11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We want to prep the box for all the components and the experiment you want to conduct.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We will make the box earth, wind and water tight and make sure that all elements are standardized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Spray it with water,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Measure mag. Field in experiment box.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Measure temperature </a:t>
            </a:r>
            <a:r>
              <a:rPr lang="en-GB" sz="9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w.r.t.</a:t>
            </a:r>
            <a:r>
              <a:rPr lang="en-GB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the outside. Check if modules can be switched around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Rails or other suspension system, Isolation material, Magnetic isolation. A solid outside shell. Pointy roof. Proper (slide) door. 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We offer a standardized off grid lab that each researcher can either fill with its own experiments and support modules. It is completely modular and can be used in many different ways.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 users are the fellow students in the building process. The final product can be widely used by experimental physicists.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16175" y="21964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N.v.t.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20350" y="37987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We will mainly contribute ourselves, with additional help from the experts and our mentor. The other groups will contribute by setting their requirements for their components</a:t>
            </a:r>
            <a:endParaRPr sz="11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We will discuss in class or approach experts by mail or in person.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14BBF-18F2-4651-885D-17D93AAF79E2}"/>
              </a:ext>
            </a:extLst>
          </p:cNvPr>
          <p:cNvSpPr txBox="1"/>
          <p:nvPr/>
        </p:nvSpPr>
        <p:spPr>
          <a:xfrm>
            <a:off x="4776612" y="21033"/>
            <a:ext cx="2840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PTB (Prep The Box)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267</Words>
  <Application>Microsoft Office PowerPoint</Application>
  <PresentationFormat>On-screen Show (16:9)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Open Sans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olaf massen</dc:creator>
  <cp:lastModifiedBy>olaf massen</cp:lastModifiedBy>
  <cp:revision>5</cp:revision>
  <dcterms:modified xsi:type="dcterms:W3CDTF">2020-09-17T12:18:10Z</dcterms:modified>
</cp:coreProperties>
</file>