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86675" y="7618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experiments usually operate normally at specific temperatures so the measurements can be easily affected by this factor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Control and stabilize the temperature as well as to measure it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Accuracy of the measurement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Range of adjustment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Arduino, Temperature Sensor(s), breadboard, Resistors, wires, diode, possibly batteries, alligator clips, transistor, LED, Thermoelectric Cooler Module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Solving the problem of the impact of wrong temperature on the experiments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Never worry again about not having the appropriate values because of the temperature of the environment in which the </a:t>
            </a:r>
            <a:r>
              <a:rPr lang="en-US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experiment happens.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For those who are interested in knowing the exact temperature when making experiments and desire a stable one.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By making possible users understand the importance of the product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Someone who is involved with electronics and can help us with the material.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By the success and the demand of the product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0BA16-35B1-4F6E-A858-2B3FFA8EB375}"/>
              </a:ext>
            </a:extLst>
          </p:cNvPr>
          <p:cNvSpPr txBox="1"/>
          <p:nvPr/>
        </p:nvSpPr>
        <p:spPr>
          <a:xfrm>
            <a:off x="4958600" y="29417"/>
            <a:ext cx="259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Controller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181</Words>
  <Application>Microsoft Office PowerPoint</Application>
  <PresentationFormat>Προβολή στην οθόνη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Μαρια Λεκου</cp:lastModifiedBy>
  <cp:revision>9</cp:revision>
  <dcterms:modified xsi:type="dcterms:W3CDTF">2020-09-19T08:10:54Z</dcterms:modified>
</cp:coreProperties>
</file>