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F8C34-4BDE-4410-840D-63545F894372}" v="2" dt="2020-09-16T20:08:26.192"/>
    <p1510:client id="{C29EA2AF-8148-489F-B8C5-FD005960C2F5}" v="393" dt="2020-09-17T10:29:53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ij, F.M. (Floris)" userId="S::f.m.kooij@uu.nl::222a0bf6-fd37-4704-bd4e-e9532c1709ec" providerId="AD" clId="Web-{C29EA2AF-8148-489F-B8C5-FD005960C2F5}"/>
    <pc:docChg chg="modSld">
      <pc:chgData name="Kooij, F.M. (Floris)" userId="S::f.m.kooij@uu.nl::222a0bf6-fd37-4704-bd4e-e9532c1709ec" providerId="AD" clId="Web-{C29EA2AF-8148-489F-B8C5-FD005960C2F5}" dt="2020-09-17T10:29:51.333" v="381" actId="20577"/>
      <pc:docMkLst>
        <pc:docMk/>
      </pc:docMkLst>
      <pc:sldChg chg="addSp delSp modSp">
        <pc:chgData name="Kooij, F.M. (Floris)" userId="S::f.m.kooij@uu.nl::222a0bf6-fd37-4704-bd4e-e9532c1709ec" providerId="AD" clId="Web-{C29EA2AF-8148-489F-B8C5-FD005960C2F5}" dt="2020-09-17T10:29:51.333" v="381" actId="20577"/>
        <pc:sldMkLst>
          <pc:docMk/>
          <pc:sldMk cId="0" sldId="256"/>
        </pc:sldMkLst>
        <pc:spChg chg="add del mod">
          <ac:chgData name="Kooij, F.M. (Floris)" userId="S::f.m.kooij@uu.nl::222a0bf6-fd37-4704-bd4e-e9532c1709ec" providerId="AD" clId="Web-{C29EA2AF-8148-489F-B8C5-FD005960C2F5}" dt="2020-09-17T10:19:55.109" v="4"/>
          <ac:spMkLst>
            <pc:docMk/>
            <pc:sldMk cId="0" sldId="256"/>
            <ac:spMk id="2" creationId="{918FF042-E108-424C-9249-B6526E13027D}"/>
          </ac:spMkLst>
        </pc:spChg>
        <pc:spChg chg="mod">
          <ac:chgData name="Kooij, F.M. (Floris)" userId="S::f.m.kooij@uu.nl::222a0bf6-fd37-4704-bd4e-e9532c1709ec" providerId="AD" clId="Web-{C29EA2AF-8148-489F-B8C5-FD005960C2F5}" dt="2020-09-17T10:21:44.907" v="53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9:51.333" v="381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2:28.111" v="75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4:07.330" v="165" actId="20577"/>
          <ac:spMkLst>
            <pc:docMk/>
            <pc:sldMk cId="0" sldId="256"/>
            <ac:spMk id="60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3:23.596" v="133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6:58.816" v="245" actId="20577"/>
          <ac:spMkLst>
            <pc:docMk/>
            <pc:sldMk cId="0" sldId="256"/>
            <ac:spMk id="62" creationId="{00000000-0000-0000-0000-000000000000}"/>
          </ac:spMkLst>
        </pc:spChg>
      </pc:sldChg>
    </pc:docChg>
  </pc:docChgLst>
  <pc:docChgLst>
    <pc:chgData name="Lömker, J. (Johanna)" userId="S::j.lomker@students.uu.nl::a31f48ba-d92b-4f0c-9459-152081d415be" providerId="AD" clId="Web-{153F8C34-4BDE-4410-840D-63545F894372}"/>
    <pc:docChg chg="modSld">
      <pc:chgData name="Lömker, J. (Johanna)" userId="S::j.lomker@students.uu.nl::a31f48ba-d92b-4f0c-9459-152081d415be" providerId="AD" clId="Web-{153F8C34-4BDE-4410-840D-63545F894372}" dt="2020-09-16T20:08:26.192" v="1"/>
      <pc:docMkLst>
        <pc:docMk/>
      </pc:docMkLst>
      <pc:sldChg chg="addSp delSp">
        <pc:chgData name="Lömker, J. (Johanna)" userId="S::j.lomker@students.uu.nl::a31f48ba-d92b-4f0c-9459-152081d415be" providerId="AD" clId="Web-{153F8C34-4BDE-4410-840D-63545F894372}" dt="2020-09-16T20:08:26.192" v="1"/>
        <pc:sldMkLst>
          <pc:docMk/>
          <pc:sldMk cId="0" sldId="257"/>
        </pc:sldMkLst>
        <pc:inkChg chg="add del">
          <ac:chgData name="Lömker, J. (Johanna)" userId="S::j.lomker@students.uu.nl::a31f48ba-d92b-4f0c-9459-152081d415be" providerId="AD" clId="Web-{153F8C34-4BDE-4410-840D-63545F894372}" dt="2020-09-16T20:08:26.192" v="1"/>
          <ac:inkMkLst>
            <pc:docMk/>
            <pc:sldMk cId="0" sldId="257"/>
            <ac:inkMk id="2" creationId="{E0753FEE-E266-4185-BEB3-6BE31BAFD9B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7875" y="851613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Collecting/structure the ideas of the C</a:t>
            </a:r>
            <a:r>
              <a:rPr lang="en-GB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Provide the hardware for data transfer/display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Install the hardware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Outline the parts of experiment(s)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-&gt;Collecting whats needed,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wire the sub and central facillities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8229" y="2142275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transfer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work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dummy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). Maybe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transmission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speed</a:t>
            </a:r>
            <a:r>
              <a:rPr lang="de-DE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de-DE" sz="100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bandwidth</a:t>
            </a:r>
            <a:endParaRPr lang="nl-NL" sz="1000" err="1"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Your subproject informations,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Wires (…),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Rasperry Pi, SD, Software, Screen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You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shall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not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worry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about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transferring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saving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data (in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combination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software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that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is).</a:t>
            </a:r>
          </a:p>
          <a:p>
            <a:endParaRPr lang="nl-NL" sz="1200"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Collecting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 input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output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ideas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other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make them compatible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-Software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</a:t>
            </a:r>
            <a:endParaRPr lang="nl-NL" sz="1200"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Experimentalists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Discuss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software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hardware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reqs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89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-Power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supply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, box design, environment control 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groups</a:t>
            </a:r>
            <a:endParaRPr lang="nl-NL" sz="1200"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Experimentalists</a:t>
            </a:r>
            <a:r>
              <a:rPr lang="nl-NL" sz="12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(???)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46137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Discuss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relevant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so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basically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everyone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(?)</a:t>
            </a:r>
          </a:p>
          <a:p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Creating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a list of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general</a:t>
            </a:r>
            <a:r>
              <a:rPr lang="nl-NL" sz="1000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err="1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questions</a:t>
            </a: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CDE75-6DB8-4141-AB4E-20A00527731D}"/>
              </a:ext>
            </a:extLst>
          </p:cNvPr>
          <p:cNvSpPr txBox="1"/>
          <p:nvPr/>
        </p:nvSpPr>
        <p:spPr>
          <a:xfrm>
            <a:off x="4786183" y="514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2020-09-17T10:30:22Z</dcterms:modified>
</cp:coreProperties>
</file>