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75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7875" y="851613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Collecting/structure the ideas of the C</a:t>
            </a:r>
            <a:r>
              <a:rPr lang="en-GB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hort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Provide the hardware for data transfer/display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Install the hardware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Outline the parts of experiment(s)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-&gt;Collecting whats needed,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wire the sub and central facillities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15749" y="2179874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data transfer has to work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Your subproject informations,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Wires (…),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Rasperry Pi, SD</a:t>
            </a:r>
            <a:r>
              <a:rPr lang="de-DE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Software, Screen</a:t>
            </a:r>
            <a:endParaRPr lang="de-DE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CDE75-6DB8-4141-AB4E-20A00527731D}"/>
              </a:ext>
            </a:extLst>
          </p:cNvPr>
          <p:cNvSpPr txBox="1"/>
          <p:nvPr/>
        </p:nvSpPr>
        <p:spPr>
          <a:xfrm>
            <a:off x="4786183" y="514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Johanna Lömker</cp:lastModifiedBy>
  <cp:revision>6</cp:revision>
  <dcterms:modified xsi:type="dcterms:W3CDTF">2020-09-14T14:55:18Z</dcterms:modified>
</cp:coreProperties>
</file>