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certain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amount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stability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Two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forms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Active (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leveling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experiment)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Passive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(filter out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vibration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PID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controlled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leveling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system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Rigid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coupled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spring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4" y="2085356"/>
            <a:ext cx="1488125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Every x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seconds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box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needs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level in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radian</a:t>
            </a:r>
            <a:endParaRPr lang="nl-NL" sz="11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Large traffic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needs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1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filtered</a:t>
            </a:r>
            <a:r>
              <a:rPr lang="nl-NL" sz="11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out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yet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entirely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certain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but: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PID controller,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springs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Pneumatic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Springs, (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probably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) plastic box, rails?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21775" y="784400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Due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fact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both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isolation-material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our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stability-material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space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we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decide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size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experiment (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internal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size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box).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Also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because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springs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there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only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certain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amount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weight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inside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internal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box.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Build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stability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level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We make/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will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have made a rail-system,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multiple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put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within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box.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Specs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outside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box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inside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box….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52D2D2A-50AC-4BB2-8857-D4B06C9CB6D4}"/>
              </a:ext>
            </a:extLst>
          </p:cNvPr>
          <p:cNvSpPr txBox="1"/>
          <p:nvPr/>
        </p:nvSpPr>
        <p:spPr>
          <a:xfrm>
            <a:off x="4750593" y="50673"/>
            <a:ext cx="231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More </a:t>
            </a:r>
            <a:r>
              <a:rPr lang="nl-NL" dirty="0" err="1"/>
              <a:t>stable</a:t>
            </a:r>
            <a:r>
              <a:rPr lang="nl-NL" dirty="0"/>
              <a:t> is more </a:t>
            </a:r>
            <a:r>
              <a:rPr lang="nl-NL" dirty="0" err="1"/>
              <a:t>better</a:t>
            </a:r>
            <a:r>
              <a:rPr lang="nl-NL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195</Words>
  <Application>Microsoft Office PowerPoint</Application>
  <PresentationFormat>Diavoorstelling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stijn helsloot</dc:creator>
  <cp:lastModifiedBy>stijn helsloot</cp:lastModifiedBy>
  <cp:revision>4</cp:revision>
  <dcterms:modified xsi:type="dcterms:W3CDTF">2020-09-14T16:05:32Z</dcterms:modified>
</cp:coreProperties>
</file>