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C36A4EE-B9CA-4A97-81EE-CD8720852E4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E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</a:t>
            </a:r>
            <a:r>
              <a:rPr lang="es-ES" sz="1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r>
              <a:rPr lang="es-E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es-ES" sz="1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Copy…</a:t>
            </a:r>
            <a:r>
              <a:rPr lang="es-E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make your own canvas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next slide for instructions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2430720" y="1152000"/>
            <a:ext cx="4281840" cy="3416040"/>
          </a:xfrm>
          <a:prstGeom prst="rect">
            <a:avLst/>
          </a:prstGeom>
          <a:ln>
            <a:noFill/>
          </a:ln>
        </p:spPr>
      </p:pic>
      <p:pic>
        <p:nvPicPr>
          <p:cNvPr id="36" name="Grafik 35"/>
          <p:cNvPicPr/>
          <p:nvPr/>
        </p:nvPicPr>
        <p:blipFill>
          <a:blip r:embed="rId2"/>
          <a:stretch/>
        </p:blipFill>
        <p:spPr>
          <a:xfrm>
            <a:off x="2430720" y="1152000"/>
            <a:ext cx="428184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Grafik 71"/>
          <p:cNvPicPr/>
          <p:nvPr/>
        </p:nvPicPr>
        <p:blipFill>
          <a:blip r:embed="rId2"/>
          <a:stretch/>
        </p:blipFill>
        <p:spPr>
          <a:xfrm>
            <a:off x="2430720" y="1152000"/>
            <a:ext cx="4281840" cy="3416040"/>
          </a:xfrm>
          <a:prstGeom prst="rect">
            <a:avLst/>
          </a:prstGeom>
          <a:ln>
            <a:noFill/>
          </a:ln>
        </p:spPr>
      </p:pic>
      <p:pic>
        <p:nvPicPr>
          <p:cNvPr id="73" name="Grafik 72"/>
          <p:cNvPicPr/>
          <p:nvPr/>
        </p:nvPicPr>
        <p:blipFill>
          <a:blip r:embed="rId2"/>
          <a:stretch/>
        </p:blipFill>
        <p:spPr>
          <a:xfrm>
            <a:off x="2430720" y="1152000"/>
            <a:ext cx="428184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6CD07C51-13BD-4942-9705-F895B8BA6AD8}" type="slidenum">
              <a:rPr lang="es-E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C737FEA9-2F8F-47FE-893E-2EB59508F0E0}" type="slidenum">
              <a:rPr lang="es-E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08920" y="717120"/>
            <a:ext cx="1389240" cy="257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232360" y="739440"/>
            <a:ext cx="13892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232360" y="2196360"/>
            <a:ext cx="1389240" cy="10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4"/>
          <p:cNvSpPr/>
          <p:nvPr/>
        </p:nvSpPr>
        <p:spPr>
          <a:xfrm>
            <a:off x="797760" y="3563640"/>
            <a:ext cx="28234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5"/>
          <p:cNvSpPr/>
          <p:nvPr/>
        </p:nvSpPr>
        <p:spPr>
          <a:xfrm>
            <a:off x="3677760" y="728280"/>
            <a:ext cx="40561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6"/>
          <p:cNvSpPr/>
          <p:nvPr/>
        </p:nvSpPr>
        <p:spPr>
          <a:xfrm>
            <a:off x="3677760" y="2397960"/>
            <a:ext cx="2476080" cy="8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7"/>
          <p:cNvSpPr/>
          <p:nvPr/>
        </p:nvSpPr>
        <p:spPr>
          <a:xfrm>
            <a:off x="6143040" y="2241000"/>
            <a:ext cx="1590840" cy="10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"/>
          <p:cNvSpPr/>
          <p:nvPr/>
        </p:nvSpPr>
        <p:spPr>
          <a:xfrm>
            <a:off x="3720240" y="3798720"/>
            <a:ext cx="2476080" cy="9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9"/>
          <p:cNvSpPr/>
          <p:nvPr/>
        </p:nvSpPr>
        <p:spPr>
          <a:xfrm>
            <a:off x="6120720" y="3798720"/>
            <a:ext cx="1613520" cy="8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de-DE" sz="1000" dirty="0"/>
              <a:t>Open </a:t>
            </a:r>
            <a:r>
              <a:rPr lang="de-DE" sz="1000" dirty="0" err="1"/>
              <a:t>sourced</a:t>
            </a:r>
            <a:r>
              <a:rPr lang="de-DE" sz="1000" dirty="0"/>
              <a:t> </a:t>
            </a:r>
            <a:r>
              <a:rPr lang="de-DE" sz="1000" dirty="0" err="1"/>
              <a:t>project</a:t>
            </a:r>
            <a:r>
              <a:rPr lang="de-DE" sz="1000" dirty="0"/>
              <a:t> </a:t>
            </a:r>
            <a:r>
              <a:rPr lang="de-DE" sz="1000" dirty="0" err="1"/>
              <a:t>shared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</a:t>
            </a:r>
            <a:r>
              <a:rPr lang="de-DE" sz="1000" dirty="0" err="1"/>
              <a:t>cohort</a:t>
            </a:r>
            <a:endParaRPr lang="de-DE" sz="1000" dirty="0"/>
          </a:p>
          <a:p>
            <a:endParaRPr lang="de-DE" sz="1000" dirty="0"/>
          </a:p>
          <a:p>
            <a:r>
              <a:rPr lang="de-DE" sz="1000" dirty="0"/>
              <a:t>Teams </a:t>
            </a:r>
            <a:r>
              <a:rPr lang="de-DE" sz="1000" dirty="0" err="1"/>
              <a:t>chat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</a:t>
            </a:r>
            <a:r>
              <a:rPr lang="de-DE" sz="1000" dirty="0" err="1"/>
              <a:t>experts</a:t>
            </a:r>
            <a:endParaRPr lang="de-DE" sz="1000" dirty="0"/>
          </a:p>
        </p:txBody>
      </p:sp>
      <p:sp>
        <p:nvSpPr>
          <p:cNvPr id="88" name="CustomShape 10"/>
          <p:cNvSpPr/>
          <p:nvPr/>
        </p:nvSpPr>
        <p:spPr>
          <a:xfrm>
            <a:off x="7832880" y="3955680"/>
            <a:ext cx="115380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s-E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See next slide for instructions!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11"/>
          <p:cNvSpPr txBox="1"/>
          <p:nvPr/>
        </p:nvSpPr>
        <p:spPr>
          <a:xfrm>
            <a:off x="808920" y="792000"/>
            <a:ext cx="1423440" cy="94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Stable, off-grid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 supply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Voltage control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AC/DC?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(flexibility)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12"/>
          <p:cNvSpPr txBox="1"/>
          <p:nvPr/>
        </p:nvSpPr>
        <p:spPr>
          <a:xfrm>
            <a:off x="2304000" y="864000"/>
            <a:ext cx="130212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Solar panel +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 + vc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13"/>
          <p:cNvSpPr txBox="1"/>
          <p:nvPr/>
        </p:nvSpPr>
        <p:spPr>
          <a:xfrm>
            <a:off x="2304000" y="2232000"/>
            <a:ext cx="1297440" cy="77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 output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/load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Stabilty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14"/>
          <p:cNvSpPr txBox="1"/>
          <p:nvPr/>
        </p:nvSpPr>
        <p:spPr>
          <a:xfrm>
            <a:off x="936000" y="3672000"/>
            <a:ext cx="26406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Solar panel, battery, voltage control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Expertise: Dante Killian, electronics open source material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Input: requirements of other projects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15"/>
          <p:cNvSpPr txBox="1"/>
          <p:nvPr/>
        </p:nvSpPr>
        <p:spPr>
          <a:xfrm>
            <a:off x="4824000" y="0"/>
            <a:ext cx="1683956" cy="49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 supply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EEE44AD-4944-4437-BEC7-9C04814C7DE8}"/>
              </a:ext>
            </a:extLst>
          </p:cNvPr>
          <p:cNvSpPr txBox="1"/>
          <p:nvPr/>
        </p:nvSpPr>
        <p:spPr>
          <a:xfrm>
            <a:off x="3643284" y="3754080"/>
            <a:ext cx="2037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Electronics expert (Dante Killian)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BCB272D-5A19-4AC8-AD1B-CE8FFFA29C2F}"/>
              </a:ext>
            </a:extLst>
          </p:cNvPr>
          <p:cNvSpPr txBox="1"/>
          <p:nvPr/>
        </p:nvSpPr>
        <p:spPr>
          <a:xfrm>
            <a:off x="3621240" y="2386800"/>
            <a:ext cx="237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People </a:t>
            </a:r>
            <a:r>
              <a:rPr lang="de-DE" sz="1000" dirty="0" err="1"/>
              <a:t>who</a:t>
            </a:r>
            <a:r>
              <a:rPr lang="de-DE" sz="1000" dirty="0"/>
              <a:t> </a:t>
            </a:r>
            <a:r>
              <a:rPr lang="de-DE" sz="1000" dirty="0" err="1"/>
              <a:t>want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do off-</a:t>
            </a:r>
            <a:r>
              <a:rPr lang="de-DE" sz="1000" dirty="0" err="1"/>
              <a:t>grid</a:t>
            </a:r>
            <a:r>
              <a:rPr lang="de-DE" sz="1000" dirty="0"/>
              <a:t> </a:t>
            </a:r>
            <a:r>
              <a:rPr lang="de-DE" sz="1000" dirty="0" err="1"/>
              <a:t>science</a:t>
            </a:r>
            <a:endParaRPr lang="de-DE" sz="1000" dirty="0"/>
          </a:p>
          <a:p>
            <a:endParaRPr lang="de-DE" sz="1000" dirty="0"/>
          </a:p>
          <a:p>
            <a:r>
              <a:rPr lang="de-DE" sz="1000" dirty="0"/>
              <a:t>In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project</a:t>
            </a:r>
            <a:r>
              <a:rPr lang="de-DE" sz="1000" dirty="0"/>
              <a:t>: Devices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</a:p>
          <a:p>
            <a:r>
              <a:rPr lang="de-DE" sz="1000" dirty="0"/>
              <a:t>sub-projects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F6D56A6-51E0-4C64-86B4-E299512E001D}"/>
              </a:ext>
            </a:extLst>
          </p:cNvPr>
          <p:cNvSpPr txBox="1"/>
          <p:nvPr/>
        </p:nvSpPr>
        <p:spPr>
          <a:xfrm>
            <a:off x="6196320" y="2293144"/>
            <a:ext cx="15135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Presenting</a:t>
            </a:r>
            <a:r>
              <a:rPr lang="de-DE" sz="1000" dirty="0"/>
              <a:t> </a:t>
            </a:r>
            <a:r>
              <a:rPr lang="de-DE" sz="1000" dirty="0" err="1"/>
              <a:t>our</a:t>
            </a:r>
            <a:r>
              <a:rPr lang="de-DE" sz="1000" dirty="0"/>
              <a:t> </a:t>
            </a:r>
            <a:r>
              <a:rPr lang="de-DE" sz="1000" dirty="0" err="1"/>
              <a:t>project</a:t>
            </a:r>
            <a:r>
              <a:rPr lang="de-DE" sz="1000" dirty="0"/>
              <a:t> </a:t>
            </a:r>
          </a:p>
          <a:p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cohort</a:t>
            </a:r>
            <a:r>
              <a:rPr lang="de-DE" sz="1000" dirty="0"/>
              <a:t> on </a:t>
            </a:r>
            <a:r>
              <a:rPr lang="de-DE" sz="1000" dirty="0" err="1"/>
              <a:t>GitLab</a:t>
            </a:r>
            <a:r>
              <a:rPr lang="de-DE" sz="1000" dirty="0"/>
              <a:t> </a:t>
            </a:r>
          </a:p>
          <a:p>
            <a:r>
              <a:rPr lang="de-DE" sz="1000" dirty="0"/>
              <a:t>and Teams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31156C-0CE7-4035-9563-EDEB307C6AED}"/>
              </a:ext>
            </a:extLst>
          </p:cNvPr>
          <p:cNvSpPr txBox="1"/>
          <p:nvPr/>
        </p:nvSpPr>
        <p:spPr>
          <a:xfrm>
            <a:off x="3584934" y="814341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Open source simple </a:t>
            </a:r>
            <a:r>
              <a:rPr lang="de-DE" sz="1200" dirty="0" err="1"/>
              <a:t>hardware</a:t>
            </a:r>
            <a:r>
              <a:rPr lang="de-DE" sz="1200" dirty="0"/>
              <a:t> </a:t>
            </a:r>
            <a:r>
              <a:rPr lang="de-DE" sz="1200" dirty="0" err="1"/>
              <a:t>setup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solar power </a:t>
            </a:r>
            <a:r>
              <a:rPr lang="de-DE" sz="1200" dirty="0" err="1"/>
              <a:t>supply</a:t>
            </a:r>
            <a:endParaRPr lang="de-DE" sz="1200" dirty="0"/>
          </a:p>
          <a:p>
            <a:r>
              <a:rPr lang="de-DE" sz="1200" dirty="0" err="1"/>
              <a:t>Difference</a:t>
            </a:r>
            <a:r>
              <a:rPr lang="de-DE" sz="1200" dirty="0"/>
              <a:t> </a:t>
            </a:r>
            <a:r>
              <a:rPr lang="de-DE" sz="1200" dirty="0" err="1"/>
              <a:t>made</a:t>
            </a:r>
            <a:r>
              <a:rPr lang="de-DE" sz="1200" dirty="0"/>
              <a:t>: </a:t>
            </a:r>
            <a:r>
              <a:rPr lang="de-DE" sz="1200" dirty="0" err="1"/>
              <a:t>small</a:t>
            </a:r>
            <a:r>
              <a:rPr lang="de-DE" sz="1200" dirty="0"/>
              <a:t> </a:t>
            </a:r>
            <a:r>
              <a:rPr lang="de-DE" sz="1200" dirty="0" err="1"/>
              <a:t>scale</a:t>
            </a:r>
            <a:r>
              <a:rPr lang="de-DE" sz="1200" dirty="0"/>
              <a:t> and mobile </a:t>
            </a:r>
            <a:r>
              <a:rPr lang="de-DE" sz="1200" dirty="0" err="1"/>
              <a:t>solution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</Words>
  <Application>Microsoft Office PowerPoint</Application>
  <PresentationFormat>Bildschirmpräsentation (16:9)</PresentationFormat>
  <Paragraphs>32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Open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Schröder, J.M. (Jakob)</cp:lastModifiedBy>
  <cp:revision>6</cp:revision>
  <dcterms:modified xsi:type="dcterms:W3CDTF">2020-09-17T11:06:46Z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