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42" d="100"/>
          <a:sy n="142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Preparing samples off-grid without contamination.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Toxic fumes that are released during sample preparation.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Airtight sample box, perhaps with a window with gloves so the box does not have to be opened while working.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Ventilation to carry away fumes.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Measuring the airflow. </a:t>
            </a:r>
            <a:b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Ventilator, airtight lock &amp; tape, building material, retractable pipe, power cord, lamp, glass/plastic window, gloves, power strip for inside.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Expertise: basic construction, power circuit, lab-user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Hardware: drill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Clean and easy sample preparation without having to access a lab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Users of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‘big box’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have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prepare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a sample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experiment.</a:t>
            </a:r>
            <a:endParaRPr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Having multiple experiments in the box that need sample preparation.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Asking users for improvements.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Someone that regularly prepares samples that can give the minimal requirements.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Handyman </a:t>
            </a:r>
            <a:endParaRPr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Reaching out to experts.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Making the design open-source.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DA98B96-B368-4B99-ADB0-C38065963319}"/>
              </a:ext>
            </a:extLst>
          </p:cNvPr>
          <p:cNvSpPr txBox="1"/>
          <p:nvPr/>
        </p:nvSpPr>
        <p:spPr>
          <a:xfrm>
            <a:off x="4813947" y="31324"/>
            <a:ext cx="292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Sample </a:t>
            </a:r>
            <a:r>
              <a:rPr lang="nl-NL" dirty="0" err="1"/>
              <a:t>preparation</a:t>
            </a:r>
            <a:r>
              <a:rPr lang="nl-NL" dirty="0"/>
              <a:t> module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186</Words>
  <Application>Microsoft Office PowerPoint</Application>
  <PresentationFormat>Diavoorstelling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roos de boer</cp:lastModifiedBy>
  <cp:revision>7</cp:revision>
  <dcterms:modified xsi:type="dcterms:W3CDTF">2020-09-16T17:49:50Z</dcterms:modified>
</cp:coreProperties>
</file>